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sldIdLst>
    <p:sldId id="274" r:id="rId3"/>
    <p:sldId id="269" r:id="rId4"/>
    <p:sldId id="275" r:id="rId5"/>
    <p:sldId id="273" r:id="rId6"/>
    <p:sldId id="277" r:id="rId7"/>
    <p:sldId id="278" r:id="rId8"/>
    <p:sldId id="272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3750731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FB0A5-5C62-480A-9442-43096E9A9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2FD02EC-5C80-4542-9801-7D0B98333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7C0C61-A1CA-425B-BF69-C2F8E1AC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7DFD8B-EAE9-43CF-A0E2-264B6719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D110AA-FB4A-4AB1-AE7F-46CB36F5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38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859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15/04/2020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82562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15/04/2020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508828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567794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538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268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266809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795113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00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02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67318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861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847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10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>
          <p15:clr>
            <a:srgbClr val="F26B43"/>
          </p15:clr>
        </p15:guide>
        <p15:guide id="2" pos="7319">
          <p15:clr>
            <a:srgbClr val="F26B43"/>
          </p15:clr>
        </p15:guide>
        <p15:guide id="3" orient="horz" pos="3857">
          <p15:clr>
            <a:srgbClr val="F26B43"/>
          </p15:clr>
        </p15:guide>
        <p15:guide id="4" pos="36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15/04/2020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273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7" r:id="rId5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FDF2E6F1-6FB5-4E16-BDA5-055969C61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Tobias Cromheecke, Thomas </a:t>
            </a:r>
            <a:r>
              <a:rPr lang="nl-NL" dirty="0" err="1"/>
              <a:t>Feys</a:t>
            </a:r>
            <a:r>
              <a:rPr lang="nl-NL" dirty="0"/>
              <a:t>, </a:t>
            </a:r>
            <a:r>
              <a:rPr lang="nl-BE" dirty="0"/>
              <a:t>Robin Van de Poel, </a:t>
            </a:r>
            <a:r>
              <a:rPr lang="nl-NL" dirty="0"/>
              <a:t>Arthur Van den </a:t>
            </a:r>
            <a:r>
              <a:rPr lang="nl-NL" dirty="0" err="1"/>
              <a:t>Storme</a:t>
            </a:r>
            <a:endParaRPr lang="nl-NL" dirty="0"/>
          </a:p>
          <a:p>
            <a:r>
              <a:rPr lang="nl-NL" dirty="0"/>
              <a:t>16-4-2020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1C04F9C-78FB-4B35-B7F0-428DC1ED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Embedded 2 – Cosy cafetaria Corona </a:t>
            </a:r>
            <a:r>
              <a:rPr lang="nl-NL" dirty="0" err="1"/>
              <a:t>presentation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93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57FCC80-CD9B-4804-9745-D82EF86C6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9B196-E30C-43A1-BA0F-A680B1A3D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Discussing a basic idea of the housing</a:t>
            </a:r>
          </a:p>
          <a:p>
            <a:r>
              <a:rPr lang="en-GB" dirty="0"/>
              <a:t>Getting the measurements of all available part</a:t>
            </a:r>
          </a:p>
          <a:p>
            <a:r>
              <a:rPr lang="en-GB" dirty="0"/>
              <a:t>A tutorial on 3D-printing design with fusion360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6F0952-0F08-43AC-AF4F-0A689D0B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8F72F1-63B7-4167-83F3-0A0A56E44F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Design of the housing taken all the individual elements into account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25E219-6DF0-47BF-B866-478BA35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10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Housing design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3549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29C281-D60F-4327-A1F8-1F5F820C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Available 3D-printer</a:t>
            </a:r>
          </a:p>
          <a:p>
            <a:pPr lvl="1"/>
            <a:r>
              <a:rPr lang="en-GB" dirty="0"/>
              <a:t>Do not own one</a:t>
            </a:r>
          </a:p>
          <a:p>
            <a:pPr lvl="1"/>
            <a:r>
              <a:rPr lang="en-GB" dirty="0"/>
              <a:t>3D-printer at work, could be a possibility</a:t>
            </a:r>
            <a:br>
              <a:rPr lang="en-GB" dirty="0"/>
            </a:br>
            <a:r>
              <a:rPr lang="en-GB" dirty="0"/>
              <a:t>Need to check wit work</a:t>
            </a:r>
          </a:p>
          <a:p>
            <a:pPr lvl="1"/>
            <a:endParaRPr lang="en-GB" dirty="0"/>
          </a:p>
          <a:p>
            <a:r>
              <a:rPr lang="en-GB" dirty="0"/>
              <a:t>Checking the fitting of the design in the housing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342933-F3EA-4C3E-8A73-A9548354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Problems</a:t>
            </a:r>
            <a:r>
              <a:rPr lang="nl-BE" dirty="0"/>
              <a:t>/</a:t>
            </a:r>
            <a:r>
              <a:rPr lang="nl-BE" dirty="0" err="1"/>
              <a:t>limitations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5354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FBB88B-0BFA-4840-8674-10492DA3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Power management</a:t>
            </a:r>
          </a:p>
          <a:p>
            <a:r>
              <a:rPr lang="nl-NL" dirty="0"/>
              <a:t>Microcontroller</a:t>
            </a:r>
          </a:p>
          <a:p>
            <a:r>
              <a:rPr lang="nl-NL" dirty="0"/>
              <a:t>Sensors</a:t>
            </a:r>
          </a:p>
          <a:p>
            <a:r>
              <a:rPr lang="nl-NL" dirty="0"/>
              <a:t>Code</a:t>
            </a:r>
          </a:p>
          <a:p>
            <a:r>
              <a:rPr lang="nl-NL" dirty="0"/>
              <a:t>Wi-Fi </a:t>
            </a:r>
            <a:r>
              <a:rPr lang="nl-NL" dirty="0" err="1"/>
              <a:t>communication</a:t>
            </a:r>
            <a:endParaRPr lang="nl-NL" dirty="0"/>
          </a:p>
          <a:p>
            <a:r>
              <a:rPr lang="nl-NL" dirty="0"/>
              <a:t>Software design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1D15E7-BCD3-43DB-86DC-E72D5CB2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719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20E938EE-E12C-427C-9EF9-C60155582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2B0B10-844A-4276-88CD-612310ED27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Battery: Lithium-Ion battery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Charger IC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Protection IC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Reverse polarity protection </a:t>
            </a:r>
            <a:r>
              <a:rPr lang="en-US" dirty="0" err="1"/>
              <a:t>circtuit</a:t>
            </a:r>
            <a:endParaRPr lang="en-US" dirty="0"/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LDO: 3,7 V to 3,3 V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Load switches to turn on/off the sensors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Availability to measure current via wire to put a </a:t>
            </a:r>
            <a:r>
              <a:rPr lang="en-US" dirty="0" err="1"/>
              <a:t>currentprobe</a:t>
            </a:r>
            <a:r>
              <a:rPr lang="en-US" dirty="0"/>
              <a:t> on or sense resistor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46A3F36-7269-480B-B2D0-CC1D3BEEC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CF4B472-42DC-4BBB-B6E0-06214E67AD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Soldering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Designing revision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E361024-F1EE-4211-A6FC-E9C2E9F1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E0C575-CA9E-489E-97B6-87CFC6AC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3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8BD1597-74F2-44C4-B1E0-61B589E5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Power management</a:t>
            </a:r>
          </a:p>
        </p:txBody>
      </p:sp>
    </p:spTree>
    <p:extLst>
      <p:ext uri="{BB962C8B-B14F-4D97-AF65-F5344CB8AC3E}">
        <p14:creationId xmlns:p14="http://schemas.microsoft.com/office/powerpoint/2010/main" val="217614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E13E76-83D1-4C57-B801-12F5D9387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BE" dirty="0"/>
              <a:t>Delay </a:t>
            </a:r>
            <a:r>
              <a:rPr lang="nl-BE" dirty="0" err="1"/>
              <a:t>times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deliveries</a:t>
            </a:r>
            <a:r>
              <a:rPr lang="nl-BE" dirty="0"/>
              <a:t> </a:t>
            </a:r>
            <a:r>
              <a:rPr lang="nl-BE" dirty="0" err="1"/>
              <a:t>due</a:t>
            </a:r>
            <a:r>
              <a:rPr lang="nl-BE" dirty="0"/>
              <a:t> corona </a:t>
            </a:r>
            <a:r>
              <a:rPr lang="nl-BE" dirty="0" err="1"/>
              <a:t>measures</a:t>
            </a:r>
            <a:r>
              <a:rPr lang="nl-BE" dirty="0"/>
              <a:t> </a:t>
            </a: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/>
              <a:t>Lack of tools/instruments to solder and for testing: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power management IC’s have an exposed pad which needs a solder oven to solder properly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Lack of oscilloscope etc.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64166C-3B60-40BE-81B3-928BF939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Problems</a:t>
            </a:r>
            <a:r>
              <a:rPr lang="nl-BE" dirty="0"/>
              <a:t>/</a:t>
            </a:r>
            <a:r>
              <a:rPr lang="nl-BE" dirty="0" err="1"/>
              <a:t>limitations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10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57FCC80-CD9B-4804-9745-D82EF86C6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9B196-E30C-43A1-BA0F-A680B1A3D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transfer between ESP32 and Python server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Faster connection setup because of static IP =&gt; reduced power consumption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6F0952-0F08-43AC-AF4F-0A689D0B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8F72F1-63B7-4167-83F3-0A0A56E44F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Process received data in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Measure power consumption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 connection with actual sensor data instead of dummy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 Python server on Raspberry Pi instead of laptop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25E219-6DF0-47BF-B866-478BA35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5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Wi-Fi </a:t>
            </a:r>
            <a:r>
              <a:rPr lang="nl-BE" dirty="0" err="1"/>
              <a:t>communication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132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57FCC80-CD9B-4804-9745-D82EF86C6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9B196-E30C-43A1-BA0F-A680B1A3D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Entering and wakeup from deep sleep</a:t>
            </a:r>
          </a:p>
          <a:p>
            <a:r>
              <a:rPr lang="en-GB" dirty="0"/>
              <a:t>Save variables in RTC memory so that they are retained after deep sleep</a:t>
            </a:r>
          </a:p>
          <a:p>
            <a:r>
              <a:rPr lang="en-GB" dirty="0"/>
              <a:t>NTP synchronisation for time information =&gt; disable sensors at night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6F0952-0F08-43AC-AF4F-0A689D0B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8F72F1-63B7-4167-83F3-0A0A56E44F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Put the individual pieces of software in one general structure</a:t>
            </a:r>
          </a:p>
          <a:p>
            <a:r>
              <a:rPr lang="en-GB" dirty="0"/>
              <a:t>Test the system</a:t>
            </a:r>
          </a:p>
          <a:p>
            <a:r>
              <a:rPr lang="en-GB" dirty="0"/>
              <a:t>Power measurements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25E219-6DF0-47BF-B866-478BA35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6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design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312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29C281-D60F-4327-A1F8-1F5F820C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ability to fully disable sensors with load switch until the final PCB is ready</a:t>
            </a:r>
            <a:endParaRPr lang="en-US" dirty="0"/>
          </a:p>
          <a:p>
            <a:r>
              <a:rPr lang="en-GB" dirty="0"/>
              <a:t>No ability to measure power consumption</a:t>
            </a:r>
          </a:p>
          <a:p>
            <a:r>
              <a:rPr lang="en-GB" dirty="0"/>
              <a:t>Difficult to test full system because sensors, Raspberry Pi and ESP32-SOLO are not all available to one person  </a:t>
            </a:r>
            <a:endParaRPr lang="en-US" dirty="0"/>
          </a:p>
          <a:p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342933-F3EA-4C3E-8A73-A9548354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Problems</a:t>
            </a:r>
            <a:r>
              <a:rPr lang="nl-BE" dirty="0"/>
              <a:t>/</a:t>
            </a:r>
            <a:r>
              <a:rPr lang="nl-BE" dirty="0" err="1"/>
              <a:t>limitations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4763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57FCC80-CD9B-4804-9745-D82EF86C6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9B196-E30C-43A1-BA0F-A680B1A3D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PCB design of separate sensor board</a:t>
            </a:r>
          </a:p>
          <a:p>
            <a:r>
              <a:rPr lang="en-GB" dirty="0"/>
              <a:t>Investigating response time of sensors</a:t>
            </a:r>
          </a:p>
          <a:p>
            <a:r>
              <a:rPr lang="en-GB" dirty="0"/>
              <a:t>Bringing sensors</a:t>
            </a:r>
          </a:p>
          <a:p>
            <a:pPr lvl="1"/>
            <a:r>
              <a:rPr lang="en-GB" dirty="0"/>
              <a:t>Functions: </a:t>
            </a:r>
            <a:r>
              <a:rPr lang="en-GB" dirty="0" err="1"/>
              <a:t>init</a:t>
            </a:r>
            <a:r>
              <a:rPr lang="en-GB" dirty="0"/>
              <a:t>, get data, sleep,…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6F0952-0F08-43AC-AF4F-0A689D0B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8F72F1-63B7-4167-83F3-0A0A56E44F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Power measurements</a:t>
            </a:r>
          </a:p>
          <a:p>
            <a:pPr lvl="1"/>
            <a:r>
              <a:rPr lang="en-GB" dirty="0"/>
              <a:t>Checking measure mode is the most efficient</a:t>
            </a:r>
          </a:p>
          <a:p>
            <a:pPr lvl="1"/>
            <a:r>
              <a:rPr lang="en-GB" dirty="0"/>
              <a:t>Checking with a Greco development board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25E219-6DF0-47BF-B866-478BA35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8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Sensor design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915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29C281-D60F-4327-A1F8-1F5F820C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Correct cooperation of sensor board with the main board.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342933-F3EA-4C3E-8A73-A9548354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Problems</a:t>
            </a:r>
            <a:r>
              <a:rPr lang="nl-BE" dirty="0"/>
              <a:t>/</a:t>
            </a:r>
            <a:r>
              <a:rPr lang="nl-BE" dirty="0" err="1"/>
              <a:t>limitations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7005276"/>
      </p:ext>
    </p:extLst>
  </p:cSld>
  <p:clrMapOvr>
    <a:masterClrMapping/>
  </p:clrMapOvr>
</p:sld>
</file>

<file path=ppt/theme/theme1.xml><?xml version="1.0" encoding="utf-8"?>
<a:theme xmlns:a="http://schemas.openxmlformats.org/drawingml/2006/main" name="KU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Leuven" id="{7001A53E-2B82-4D0A-AC40-8086FEAC883B}" vid="{22EC92A5-FBB7-428D-8436-B2C7B0F32B0E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</Template>
  <TotalTime>40</TotalTime>
  <Words>393</Words>
  <Application>Microsoft Office PowerPoint</Application>
  <PresentationFormat>Breedbeeld</PresentationFormat>
  <Paragraphs>80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Arial</vt:lpstr>
      <vt:lpstr>KULeuven</vt:lpstr>
      <vt:lpstr>KU Leuven Sedes</vt:lpstr>
      <vt:lpstr>Embedded 2 – Cosy cafetaria Corona presentation</vt:lpstr>
      <vt:lpstr>Index</vt:lpstr>
      <vt:lpstr>Power management</vt:lpstr>
      <vt:lpstr>Problems/limitations</vt:lpstr>
      <vt:lpstr>Wi-Fi communication </vt:lpstr>
      <vt:lpstr>Software design</vt:lpstr>
      <vt:lpstr>Problems/limitations</vt:lpstr>
      <vt:lpstr>Sensor design</vt:lpstr>
      <vt:lpstr>Problems/limitations</vt:lpstr>
      <vt:lpstr>Housing design</vt:lpstr>
      <vt:lpstr>Problems/limitations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communication</dc:title>
  <dc:creator>thomas feys</dc:creator>
  <cp:lastModifiedBy>Robin Van de Poel</cp:lastModifiedBy>
  <cp:revision>12</cp:revision>
  <dcterms:created xsi:type="dcterms:W3CDTF">2020-04-15T07:56:17Z</dcterms:created>
  <dcterms:modified xsi:type="dcterms:W3CDTF">2020-04-15T18:13:41Z</dcterms:modified>
</cp:coreProperties>
</file>