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sldIdLst>
    <p:sldId id="274" r:id="rId3"/>
    <p:sldId id="269" r:id="rId4"/>
    <p:sldId id="275" r:id="rId5"/>
    <p:sldId id="273" r:id="rId6"/>
    <p:sldId id="277" r:id="rId7"/>
    <p:sldId id="263" r:id="rId8"/>
    <p:sldId id="278" r:id="rId9"/>
    <p:sldId id="27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750731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FB0A5-5C62-480A-9442-43096E9A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FD02EC-5C80-4542-9801-7D0B9833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7C0C61-A1CA-425B-BF69-C2F8E1A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DFD8B-EAE9-43CF-A0E2-264B6719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110AA-FB4A-4AB1-AE7F-46CB36F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59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15/04/2020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25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15/04/2020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0882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6779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3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268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66809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795113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0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2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6731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86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4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15/04/2020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273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7" r:id="rId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FDF2E6F1-6FB5-4E16-BDA5-055969C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Tobias Cromheecke, Thomas </a:t>
            </a:r>
            <a:r>
              <a:rPr lang="nl-NL" dirty="0" err="1"/>
              <a:t>Feys</a:t>
            </a:r>
            <a:r>
              <a:rPr lang="nl-NL" dirty="0"/>
              <a:t>, </a:t>
            </a:r>
            <a:r>
              <a:rPr lang="nl-BE" dirty="0"/>
              <a:t>Robin Van de Poel, </a:t>
            </a:r>
            <a:r>
              <a:rPr lang="nl-NL" dirty="0"/>
              <a:t>Arthur Van den </a:t>
            </a:r>
            <a:r>
              <a:rPr lang="nl-NL" dirty="0" err="1"/>
              <a:t>Storme</a:t>
            </a:r>
            <a:endParaRPr lang="nl-NL" dirty="0"/>
          </a:p>
          <a:p>
            <a:r>
              <a:rPr lang="nl-NL" dirty="0"/>
              <a:t>16-4-2020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C04F9C-78FB-4B35-B7F0-428DC1ED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Embedded 2 – Cosy cafetaria Corona </a:t>
            </a:r>
            <a:r>
              <a:rPr lang="nl-NL" dirty="0" err="1"/>
              <a:t>presentation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93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FBB88B-0BFA-4840-8674-10492DA3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Power management</a:t>
            </a:r>
          </a:p>
          <a:p>
            <a:r>
              <a:rPr lang="nl-NL" dirty="0"/>
              <a:t>Microcontroller</a:t>
            </a:r>
          </a:p>
          <a:p>
            <a:r>
              <a:rPr lang="nl-NL" dirty="0"/>
              <a:t>Sensors</a:t>
            </a:r>
          </a:p>
          <a:p>
            <a:r>
              <a:rPr lang="nl-NL" dirty="0"/>
              <a:t>Code</a:t>
            </a:r>
          </a:p>
          <a:p>
            <a:r>
              <a:rPr lang="nl-NL" dirty="0"/>
              <a:t>Wi-Fi </a:t>
            </a:r>
            <a:r>
              <a:rPr lang="nl-NL" dirty="0" err="1"/>
              <a:t>communication</a:t>
            </a:r>
            <a:endParaRPr lang="nl-NL" dirty="0"/>
          </a:p>
          <a:p>
            <a:r>
              <a:rPr lang="nl-NL" dirty="0"/>
              <a:t>Code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1D15E7-BCD3-43DB-86DC-E72D5CB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7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0E938EE-E12C-427C-9EF9-C6015558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B0B10-844A-4276-88CD-612310ED2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Battery: Lithium-Ion battery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Charger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Protection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Reverse polarity protection </a:t>
            </a:r>
            <a:r>
              <a:rPr lang="en-US" dirty="0" err="1"/>
              <a:t>circtuit</a:t>
            </a:r>
            <a:endParaRPr lang="en-US" dirty="0"/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LDO: 3,7 V to 3,3 V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Load switches to turn on/off the sensors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Availability to measure current via wire to put a </a:t>
            </a:r>
            <a:r>
              <a:rPr lang="en-US" dirty="0" err="1"/>
              <a:t>currentprobe</a:t>
            </a:r>
            <a:r>
              <a:rPr lang="en-US" dirty="0"/>
              <a:t> on or sense resistor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6A3F36-7269-480B-B2D0-CC1D3BEE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F4B472-42DC-4BBB-B6E0-06214E67A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Designing revision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361024-F1EE-4211-A6FC-E9C2E9F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E0C575-CA9E-489E-97B6-87CFC6A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3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BD1597-74F2-44C4-B1E0-61B589E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1761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13E76-83D1-4C57-B801-12F5D938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dirty="0"/>
              <a:t>Delay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deliveries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corona </a:t>
            </a:r>
            <a:r>
              <a:rPr lang="nl-BE" dirty="0" err="1"/>
              <a:t>measures</a:t>
            </a:r>
            <a:r>
              <a:rPr lang="nl-BE" dirty="0"/>
              <a:t> 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Lack of tools/instruments to solder and for testing: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power management IC’s have an exposed pad which needs a solder oven to solder properly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Lack of oscilloscope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4166C-3B60-40BE-81B3-928BF939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1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transfer between ESP32 and Python server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Faster connection setup because of static IP =&gt; reduced power consumption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Process received data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 power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connection with actual sensor data instead of dummy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Python server on Raspberry Pi instead of laptop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5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Wi-Fi </a:t>
            </a:r>
            <a:r>
              <a:rPr lang="nl-BE" dirty="0" err="1"/>
              <a:t>communication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32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147A06-4404-4DA4-A9FA-0CBC6DDA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ability to measure power consumption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405F17-7E85-4553-BE84-D13F323A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LI"/>
              <a:t>Problems/</a:t>
            </a:r>
            <a:r>
              <a:rPr lang="en-GB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7868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Entering and wakeup from deep sleep</a:t>
            </a:r>
          </a:p>
          <a:p>
            <a:r>
              <a:rPr lang="en-GB" dirty="0"/>
              <a:t>Save variables in RTC memory so that they are retained after deep sleep</a:t>
            </a:r>
          </a:p>
          <a:p>
            <a:r>
              <a:rPr lang="en-GB" dirty="0"/>
              <a:t>NTP synchronisation for time information =&gt; disable sensors at night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Put the individual pieces of software in one general structure</a:t>
            </a:r>
          </a:p>
          <a:p>
            <a:r>
              <a:rPr lang="en-GB" dirty="0"/>
              <a:t>Test the system</a:t>
            </a:r>
          </a:p>
          <a:p>
            <a:r>
              <a:rPr lang="en-GB" dirty="0"/>
              <a:t>Power measurements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7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Wi-Fi </a:t>
            </a:r>
            <a:r>
              <a:rPr lang="nl-BE" dirty="0" err="1"/>
              <a:t>communication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12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ability to fully disable sensors with load switch until the final PCB is ready</a:t>
            </a:r>
            <a:endParaRPr lang="en-US" dirty="0"/>
          </a:p>
          <a:p>
            <a:r>
              <a:rPr lang="en-GB" dirty="0"/>
              <a:t>No ability to measure power consumption</a:t>
            </a:r>
          </a:p>
          <a:p>
            <a:r>
              <a:rPr lang="en-GB" dirty="0"/>
              <a:t>Difficult to test full system because sensors, Raspberry Pi and ESP32-SOLO are not all available to one person  </a:t>
            </a:r>
            <a:endParaRPr lang="en-US" dirty="0"/>
          </a:p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7632950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" id="{7001A53E-2B82-4D0A-AC40-8086FEAC883B}" vid="{22EC92A5-FBB7-428D-8436-B2C7B0F32B0E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15</TotalTime>
  <Words>286</Words>
  <Application>Microsoft Office PowerPoint</Application>
  <PresentationFormat>Breedbeeld</PresentationFormat>
  <Paragraphs>55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KULeuven</vt:lpstr>
      <vt:lpstr>KU Leuven Sedes</vt:lpstr>
      <vt:lpstr>Embedded 2 – Cosy cafetaria Corona presentation</vt:lpstr>
      <vt:lpstr>Index</vt:lpstr>
      <vt:lpstr>Power management</vt:lpstr>
      <vt:lpstr>Problems/limitations</vt:lpstr>
      <vt:lpstr>Wi-Fi communication </vt:lpstr>
      <vt:lpstr>Problems/limitations</vt:lpstr>
      <vt:lpstr>Wi-Fi communication </vt:lpstr>
      <vt:lpstr>Problems/limitations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communication</dc:title>
  <dc:creator>thomas feys</dc:creator>
  <cp:lastModifiedBy>Tobias Cromheecke</cp:lastModifiedBy>
  <cp:revision>7</cp:revision>
  <dcterms:created xsi:type="dcterms:W3CDTF">2020-04-15T07:56:17Z</dcterms:created>
  <dcterms:modified xsi:type="dcterms:W3CDTF">2020-04-15T13:58:56Z</dcterms:modified>
</cp:coreProperties>
</file>