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259A4-FAB7-4370-9857-4914160A04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39705-662C-4494-B0D2-B64FA8A6D9D8}">
      <dgm:prSet/>
      <dgm:spPr/>
      <dgm:t>
        <a:bodyPr/>
        <a:lstStyle/>
        <a:p>
          <a:r>
            <a:rPr lang="en-GB"/>
            <a:t>Monitor the availability of the seats in the cafeteria </a:t>
          </a:r>
          <a:endParaRPr lang="en-US"/>
        </a:p>
      </dgm:t>
    </dgm:pt>
    <dgm:pt modelId="{604B1098-365C-4A90-B471-D28B2410A633}" type="parTrans" cxnId="{F8AFA3F5-40D2-4F10-9F0D-1287508EA796}">
      <dgm:prSet/>
      <dgm:spPr/>
      <dgm:t>
        <a:bodyPr/>
        <a:lstStyle/>
        <a:p>
          <a:endParaRPr lang="en-US"/>
        </a:p>
      </dgm:t>
    </dgm:pt>
    <dgm:pt modelId="{32BD3457-A919-4B1F-9B02-917E7A9C2A1C}" type="sibTrans" cxnId="{F8AFA3F5-40D2-4F10-9F0D-1287508EA796}">
      <dgm:prSet/>
      <dgm:spPr/>
      <dgm:t>
        <a:bodyPr/>
        <a:lstStyle/>
        <a:p>
          <a:endParaRPr lang="en-US"/>
        </a:p>
      </dgm:t>
    </dgm:pt>
    <dgm:pt modelId="{A27589AB-808E-4945-8D5A-62264F15C1F7}">
      <dgm:prSet/>
      <dgm:spPr/>
      <dgm:t>
        <a:bodyPr/>
        <a:lstStyle/>
        <a:p>
          <a:r>
            <a:rPr lang="en-GB"/>
            <a:t>Monitor the queue in the cafeteria</a:t>
          </a:r>
          <a:endParaRPr lang="en-US"/>
        </a:p>
      </dgm:t>
    </dgm:pt>
    <dgm:pt modelId="{56DAA544-FA65-4A17-9284-F41244469A33}" type="parTrans" cxnId="{489788B8-BB45-42C4-862E-90433E4CF91B}">
      <dgm:prSet/>
      <dgm:spPr/>
      <dgm:t>
        <a:bodyPr/>
        <a:lstStyle/>
        <a:p>
          <a:endParaRPr lang="en-US"/>
        </a:p>
      </dgm:t>
    </dgm:pt>
    <dgm:pt modelId="{E262C310-0CF7-46C1-851C-D3F8F974ED9F}" type="sibTrans" cxnId="{489788B8-BB45-42C4-862E-90433E4CF91B}">
      <dgm:prSet/>
      <dgm:spPr/>
      <dgm:t>
        <a:bodyPr/>
        <a:lstStyle/>
        <a:p>
          <a:endParaRPr lang="en-US"/>
        </a:p>
      </dgm:t>
    </dgm:pt>
    <dgm:pt modelId="{26D32153-3D87-4E6D-A0F8-A6F8326F5DDD}">
      <dgm:prSet/>
      <dgm:spPr/>
      <dgm:t>
        <a:bodyPr/>
        <a:lstStyle/>
        <a:p>
          <a:r>
            <a:rPr lang="en-GB"/>
            <a:t>Extra’s: air quality, temperature and sound level </a:t>
          </a:r>
          <a:endParaRPr lang="en-US"/>
        </a:p>
      </dgm:t>
    </dgm:pt>
    <dgm:pt modelId="{A4745FFA-3346-4A94-83AA-D00CAFBF82E6}" type="parTrans" cxnId="{A711E9CB-E920-43DF-9D1B-0BF6448A6F47}">
      <dgm:prSet/>
      <dgm:spPr/>
      <dgm:t>
        <a:bodyPr/>
        <a:lstStyle/>
        <a:p>
          <a:endParaRPr lang="en-US"/>
        </a:p>
      </dgm:t>
    </dgm:pt>
    <dgm:pt modelId="{FD7B3F8C-BE23-4DA2-B428-D697393939AC}" type="sibTrans" cxnId="{A711E9CB-E920-43DF-9D1B-0BF6448A6F47}">
      <dgm:prSet/>
      <dgm:spPr/>
      <dgm:t>
        <a:bodyPr/>
        <a:lstStyle/>
        <a:p>
          <a:endParaRPr lang="en-US"/>
        </a:p>
      </dgm:t>
    </dgm:pt>
    <dgm:pt modelId="{78987995-AB1B-4D7F-A085-66AB16F9A738}">
      <dgm:prSet/>
      <dgm:spPr/>
      <dgm:t>
        <a:bodyPr/>
        <a:lstStyle/>
        <a:p>
          <a:r>
            <a:rPr lang="en-GB"/>
            <a:t>Display the data to the students with a dashboard on a website</a:t>
          </a:r>
          <a:endParaRPr lang="en-US"/>
        </a:p>
      </dgm:t>
    </dgm:pt>
    <dgm:pt modelId="{515B9D7C-2961-417D-B152-A778467E3C11}" type="parTrans" cxnId="{83B535EC-5CCF-4889-A276-3F35D742B91B}">
      <dgm:prSet/>
      <dgm:spPr/>
      <dgm:t>
        <a:bodyPr/>
        <a:lstStyle/>
        <a:p>
          <a:endParaRPr lang="en-US"/>
        </a:p>
      </dgm:t>
    </dgm:pt>
    <dgm:pt modelId="{34F6BC09-B055-4506-BE20-E60CDF19BE6A}" type="sibTrans" cxnId="{83B535EC-5CCF-4889-A276-3F35D742B91B}">
      <dgm:prSet/>
      <dgm:spPr/>
      <dgm:t>
        <a:bodyPr/>
        <a:lstStyle/>
        <a:p>
          <a:endParaRPr lang="en-US"/>
        </a:p>
      </dgm:t>
    </dgm:pt>
    <dgm:pt modelId="{96C49514-FF6E-48FD-B660-F490C8B5CD9E}" type="pres">
      <dgm:prSet presAssocID="{2A3259A4-FAB7-4370-9857-4914160A042C}" presName="root" presStyleCnt="0">
        <dgm:presLayoutVars>
          <dgm:dir/>
          <dgm:resizeHandles val="exact"/>
        </dgm:presLayoutVars>
      </dgm:prSet>
      <dgm:spPr/>
    </dgm:pt>
    <dgm:pt modelId="{E91B8FEC-3E7B-44D7-AE9B-A1138BA937AE}" type="pres">
      <dgm:prSet presAssocID="{CA039705-662C-4494-B0D2-B64FA8A6D9D8}" presName="compNode" presStyleCnt="0"/>
      <dgm:spPr/>
    </dgm:pt>
    <dgm:pt modelId="{E97DFFD8-31CC-4684-B6F0-6C1AC5E287DD}" type="pres">
      <dgm:prSet presAssocID="{CA039705-662C-4494-B0D2-B64FA8A6D9D8}" presName="bgRect" presStyleLbl="bgShp" presStyleIdx="0" presStyleCnt="4"/>
      <dgm:spPr/>
    </dgm:pt>
    <dgm:pt modelId="{BA85869B-353D-4894-B187-A1EB387017B1}" type="pres">
      <dgm:prSet presAssocID="{CA039705-662C-4494-B0D2-B64FA8A6D9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355472F7-4452-46C7-9894-03BA3068EF86}" type="pres">
      <dgm:prSet presAssocID="{CA039705-662C-4494-B0D2-B64FA8A6D9D8}" presName="spaceRect" presStyleCnt="0"/>
      <dgm:spPr/>
    </dgm:pt>
    <dgm:pt modelId="{17710543-F4B0-4FF6-993B-9104276E0019}" type="pres">
      <dgm:prSet presAssocID="{CA039705-662C-4494-B0D2-B64FA8A6D9D8}" presName="parTx" presStyleLbl="revTx" presStyleIdx="0" presStyleCnt="4">
        <dgm:presLayoutVars>
          <dgm:chMax val="0"/>
          <dgm:chPref val="0"/>
        </dgm:presLayoutVars>
      </dgm:prSet>
      <dgm:spPr/>
    </dgm:pt>
    <dgm:pt modelId="{672FAF2C-C9D9-4B2A-98ED-3177DF9A0B36}" type="pres">
      <dgm:prSet presAssocID="{32BD3457-A919-4B1F-9B02-917E7A9C2A1C}" presName="sibTrans" presStyleCnt="0"/>
      <dgm:spPr/>
    </dgm:pt>
    <dgm:pt modelId="{A6F7391A-22B1-4499-80BF-A6A7A5EE6F30}" type="pres">
      <dgm:prSet presAssocID="{A27589AB-808E-4945-8D5A-62264F15C1F7}" presName="compNode" presStyleCnt="0"/>
      <dgm:spPr/>
    </dgm:pt>
    <dgm:pt modelId="{72300A9C-AA6D-4189-8DC7-13DDA60CC8EB}" type="pres">
      <dgm:prSet presAssocID="{A27589AB-808E-4945-8D5A-62264F15C1F7}" presName="bgRect" presStyleLbl="bgShp" presStyleIdx="1" presStyleCnt="4"/>
      <dgm:spPr/>
    </dgm:pt>
    <dgm:pt modelId="{22E654B8-BCEF-4E13-A000-94BBEA0BC69A}" type="pres">
      <dgm:prSet presAssocID="{A27589AB-808E-4945-8D5A-62264F15C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BF6AE36E-1741-4BE1-A703-099A0A440B6A}" type="pres">
      <dgm:prSet presAssocID="{A27589AB-808E-4945-8D5A-62264F15C1F7}" presName="spaceRect" presStyleCnt="0"/>
      <dgm:spPr/>
    </dgm:pt>
    <dgm:pt modelId="{6221D583-C6D3-4A12-9BB4-631213D04E53}" type="pres">
      <dgm:prSet presAssocID="{A27589AB-808E-4945-8D5A-62264F15C1F7}" presName="parTx" presStyleLbl="revTx" presStyleIdx="1" presStyleCnt="4">
        <dgm:presLayoutVars>
          <dgm:chMax val="0"/>
          <dgm:chPref val="0"/>
        </dgm:presLayoutVars>
      </dgm:prSet>
      <dgm:spPr/>
    </dgm:pt>
    <dgm:pt modelId="{7B95A2CC-340E-4AC1-ADC0-132673E2C00D}" type="pres">
      <dgm:prSet presAssocID="{E262C310-0CF7-46C1-851C-D3F8F974ED9F}" presName="sibTrans" presStyleCnt="0"/>
      <dgm:spPr/>
    </dgm:pt>
    <dgm:pt modelId="{EA958695-60D0-436C-B2EE-1DF6D6C84881}" type="pres">
      <dgm:prSet presAssocID="{26D32153-3D87-4E6D-A0F8-A6F8326F5DDD}" presName="compNode" presStyleCnt="0"/>
      <dgm:spPr/>
    </dgm:pt>
    <dgm:pt modelId="{336A00DC-D6F6-4F97-B8DA-E39A993F4704}" type="pres">
      <dgm:prSet presAssocID="{26D32153-3D87-4E6D-A0F8-A6F8326F5DDD}" presName="bgRect" presStyleLbl="bgShp" presStyleIdx="2" presStyleCnt="4"/>
      <dgm:spPr/>
    </dgm:pt>
    <dgm:pt modelId="{A59067AF-DA31-4D86-860D-C89045763CE5}" type="pres">
      <dgm:prSet presAssocID="{26D32153-3D87-4E6D-A0F8-A6F8326F5D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8B8856A2-5A5B-4524-B6CE-DC762630B154}" type="pres">
      <dgm:prSet presAssocID="{26D32153-3D87-4E6D-A0F8-A6F8326F5DDD}" presName="spaceRect" presStyleCnt="0"/>
      <dgm:spPr/>
    </dgm:pt>
    <dgm:pt modelId="{60DA3DD7-F81A-4E6F-A27F-D7287698314A}" type="pres">
      <dgm:prSet presAssocID="{26D32153-3D87-4E6D-A0F8-A6F8326F5DDD}" presName="parTx" presStyleLbl="revTx" presStyleIdx="2" presStyleCnt="4">
        <dgm:presLayoutVars>
          <dgm:chMax val="0"/>
          <dgm:chPref val="0"/>
        </dgm:presLayoutVars>
      </dgm:prSet>
      <dgm:spPr/>
    </dgm:pt>
    <dgm:pt modelId="{D6B53B47-BABD-4FFD-B2E1-92C522F6E19A}" type="pres">
      <dgm:prSet presAssocID="{FD7B3F8C-BE23-4DA2-B428-D697393939AC}" presName="sibTrans" presStyleCnt="0"/>
      <dgm:spPr/>
    </dgm:pt>
    <dgm:pt modelId="{146B13A1-AD7A-44F8-A5A4-5F2C5B0060C2}" type="pres">
      <dgm:prSet presAssocID="{78987995-AB1B-4D7F-A085-66AB16F9A738}" presName="compNode" presStyleCnt="0"/>
      <dgm:spPr/>
    </dgm:pt>
    <dgm:pt modelId="{248ABE18-E592-4AB4-8017-CB809A275DF8}" type="pres">
      <dgm:prSet presAssocID="{78987995-AB1B-4D7F-A085-66AB16F9A738}" presName="bgRect" presStyleLbl="bgShp" presStyleIdx="3" presStyleCnt="4"/>
      <dgm:spPr/>
    </dgm:pt>
    <dgm:pt modelId="{910B99EA-F853-466F-B638-E8233CC3A234}" type="pres">
      <dgm:prSet presAssocID="{78987995-AB1B-4D7F-A085-66AB16F9A7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8950DA-3400-4E4D-843E-D7409B99DB85}" type="pres">
      <dgm:prSet presAssocID="{78987995-AB1B-4D7F-A085-66AB16F9A738}" presName="spaceRect" presStyleCnt="0"/>
      <dgm:spPr/>
    </dgm:pt>
    <dgm:pt modelId="{42FA06A9-48AE-4514-B88F-7B3145AAD271}" type="pres">
      <dgm:prSet presAssocID="{78987995-AB1B-4D7F-A085-66AB16F9A7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B95F03-1548-4750-94E9-E6B0C5882C6D}" type="presOf" srcId="{78987995-AB1B-4D7F-A085-66AB16F9A738}" destId="{42FA06A9-48AE-4514-B88F-7B3145AAD271}" srcOrd="0" destOrd="0" presId="urn:microsoft.com/office/officeart/2018/2/layout/IconVerticalSolidList"/>
    <dgm:cxn modelId="{9DF2DDA7-853D-4C49-842D-0C94F4AA0DDA}" type="presOf" srcId="{26D32153-3D87-4E6D-A0F8-A6F8326F5DDD}" destId="{60DA3DD7-F81A-4E6F-A27F-D7287698314A}" srcOrd="0" destOrd="0" presId="urn:microsoft.com/office/officeart/2018/2/layout/IconVerticalSolidList"/>
    <dgm:cxn modelId="{4CBFE0B7-8FBD-4DEF-AE2E-C44777D18197}" type="presOf" srcId="{2A3259A4-FAB7-4370-9857-4914160A042C}" destId="{96C49514-FF6E-48FD-B660-F490C8B5CD9E}" srcOrd="0" destOrd="0" presId="urn:microsoft.com/office/officeart/2018/2/layout/IconVerticalSolidList"/>
    <dgm:cxn modelId="{489788B8-BB45-42C4-862E-90433E4CF91B}" srcId="{2A3259A4-FAB7-4370-9857-4914160A042C}" destId="{A27589AB-808E-4945-8D5A-62264F15C1F7}" srcOrd="1" destOrd="0" parTransId="{56DAA544-FA65-4A17-9284-F41244469A33}" sibTransId="{E262C310-0CF7-46C1-851C-D3F8F974ED9F}"/>
    <dgm:cxn modelId="{2EB5F2B9-9324-42AE-BF44-16CD660E7053}" type="presOf" srcId="{A27589AB-808E-4945-8D5A-62264F15C1F7}" destId="{6221D583-C6D3-4A12-9BB4-631213D04E53}" srcOrd="0" destOrd="0" presId="urn:microsoft.com/office/officeart/2018/2/layout/IconVerticalSolidList"/>
    <dgm:cxn modelId="{CCFAC1C1-9462-458E-9089-8B28F089DE0F}" type="presOf" srcId="{CA039705-662C-4494-B0D2-B64FA8A6D9D8}" destId="{17710543-F4B0-4FF6-993B-9104276E0019}" srcOrd="0" destOrd="0" presId="urn:microsoft.com/office/officeart/2018/2/layout/IconVerticalSolidList"/>
    <dgm:cxn modelId="{A711E9CB-E920-43DF-9D1B-0BF6448A6F47}" srcId="{2A3259A4-FAB7-4370-9857-4914160A042C}" destId="{26D32153-3D87-4E6D-A0F8-A6F8326F5DDD}" srcOrd="2" destOrd="0" parTransId="{A4745FFA-3346-4A94-83AA-D00CAFBF82E6}" sibTransId="{FD7B3F8C-BE23-4DA2-B428-D697393939AC}"/>
    <dgm:cxn modelId="{83B535EC-5CCF-4889-A276-3F35D742B91B}" srcId="{2A3259A4-FAB7-4370-9857-4914160A042C}" destId="{78987995-AB1B-4D7F-A085-66AB16F9A738}" srcOrd="3" destOrd="0" parTransId="{515B9D7C-2961-417D-B152-A778467E3C11}" sibTransId="{34F6BC09-B055-4506-BE20-E60CDF19BE6A}"/>
    <dgm:cxn modelId="{F8AFA3F5-40D2-4F10-9F0D-1287508EA796}" srcId="{2A3259A4-FAB7-4370-9857-4914160A042C}" destId="{CA039705-662C-4494-B0D2-B64FA8A6D9D8}" srcOrd="0" destOrd="0" parTransId="{604B1098-365C-4A90-B471-D28B2410A633}" sibTransId="{32BD3457-A919-4B1F-9B02-917E7A9C2A1C}"/>
    <dgm:cxn modelId="{5B8AE91E-BFB7-4967-9A5B-580198071936}" type="presParOf" srcId="{96C49514-FF6E-48FD-B660-F490C8B5CD9E}" destId="{E91B8FEC-3E7B-44D7-AE9B-A1138BA937AE}" srcOrd="0" destOrd="0" presId="urn:microsoft.com/office/officeart/2018/2/layout/IconVerticalSolidList"/>
    <dgm:cxn modelId="{6B085365-9FD1-438A-A64F-2ACE9BAFD3A5}" type="presParOf" srcId="{E91B8FEC-3E7B-44D7-AE9B-A1138BA937AE}" destId="{E97DFFD8-31CC-4684-B6F0-6C1AC5E287DD}" srcOrd="0" destOrd="0" presId="urn:microsoft.com/office/officeart/2018/2/layout/IconVerticalSolidList"/>
    <dgm:cxn modelId="{0951AD52-051A-4E3B-ABEC-2BC16990C74B}" type="presParOf" srcId="{E91B8FEC-3E7B-44D7-AE9B-A1138BA937AE}" destId="{BA85869B-353D-4894-B187-A1EB387017B1}" srcOrd="1" destOrd="0" presId="urn:microsoft.com/office/officeart/2018/2/layout/IconVerticalSolidList"/>
    <dgm:cxn modelId="{8F0ADFE8-E14F-4ED1-9716-5EB2D77C10D1}" type="presParOf" srcId="{E91B8FEC-3E7B-44D7-AE9B-A1138BA937AE}" destId="{355472F7-4452-46C7-9894-03BA3068EF86}" srcOrd="2" destOrd="0" presId="urn:microsoft.com/office/officeart/2018/2/layout/IconVerticalSolidList"/>
    <dgm:cxn modelId="{F797B979-1300-4ED3-8074-5093134E1275}" type="presParOf" srcId="{E91B8FEC-3E7B-44D7-AE9B-A1138BA937AE}" destId="{17710543-F4B0-4FF6-993B-9104276E0019}" srcOrd="3" destOrd="0" presId="urn:microsoft.com/office/officeart/2018/2/layout/IconVerticalSolidList"/>
    <dgm:cxn modelId="{012B1E49-8D21-4182-AFDB-2D147638B5CD}" type="presParOf" srcId="{96C49514-FF6E-48FD-B660-F490C8B5CD9E}" destId="{672FAF2C-C9D9-4B2A-98ED-3177DF9A0B36}" srcOrd="1" destOrd="0" presId="urn:microsoft.com/office/officeart/2018/2/layout/IconVerticalSolidList"/>
    <dgm:cxn modelId="{0581A1F9-9307-4422-9115-C5C4DFB82A63}" type="presParOf" srcId="{96C49514-FF6E-48FD-B660-F490C8B5CD9E}" destId="{A6F7391A-22B1-4499-80BF-A6A7A5EE6F30}" srcOrd="2" destOrd="0" presId="urn:microsoft.com/office/officeart/2018/2/layout/IconVerticalSolidList"/>
    <dgm:cxn modelId="{A7896C3B-A6CF-4B1B-88F3-FAEF53D78D12}" type="presParOf" srcId="{A6F7391A-22B1-4499-80BF-A6A7A5EE6F30}" destId="{72300A9C-AA6D-4189-8DC7-13DDA60CC8EB}" srcOrd="0" destOrd="0" presId="urn:microsoft.com/office/officeart/2018/2/layout/IconVerticalSolidList"/>
    <dgm:cxn modelId="{C5FA6355-C22C-4767-87C4-DD8AEC0D5272}" type="presParOf" srcId="{A6F7391A-22B1-4499-80BF-A6A7A5EE6F30}" destId="{22E654B8-BCEF-4E13-A000-94BBEA0BC69A}" srcOrd="1" destOrd="0" presId="urn:microsoft.com/office/officeart/2018/2/layout/IconVerticalSolidList"/>
    <dgm:cxn modelId="{CB56FA2D-98CA-4EFC-BBC7-B1CC352900A2}" type="presParOf" srcId="{A6F7391A-22B1-4499-80BF-A6A7A5EE6F30}" destId="{BF6AE36E-1741-4BE1-A703-099A0A440B6A}" srcOrd="2" destOrd="0" presId="urn:microsoft.com/office/officeart/2018/2/layout/IconVerticalSolidList"/>
    <dgm:cxn modelId="{EB6079C8-432B-46BC-ACF4-A912CF4AADB7}" type="presParOf" srcId="{A6F7391A-22B1-4499-80BF-A6A7A5EE6F30}" destId="{6221D583-C6D3-4A12-9BB4-631213D04E53}" srcOrd="3" destOrd="0" presId="urn:microsoft.com/office/officeart/2018/2/layout/IconVerticalSolidList"/>
    <dgm:cxn modelId="{E17149A0-5F87-4676-8952-8505AB5258C4}" type="presParOf" srcId="{96C49514-FF6E-48FD-B660-F490C8B5CD9E}" destId="{7B95A2CC-340E-4AC1-ADC0-132673E2C00D}" srcOrd="3" destOrd="0" presId="urn:microsoft.com/office/officeart/2018/2/layout/IconVerticalSolidList"/>
    <dgm:cxn modelId="{014FB637-3FF8-4107-9A6E-2EE62D128C9E}" type="presParOf" srcId="{96C49514-FF6E-48FD-B660-F490C8B5CD9E}" destId="{EA958695-60D0-436C-B2EE-1DF6D6C84881}" srcOrd="4" destOrd="0" presId="urn:microsoft.com/office/officeart/2018/2/layout/IconVerticalSolidList"/>
    <dgm:cxn modelId="{E8D053F8-F9F2-4577-910D-81A09440E172}" type="presParOf" srcId="{EA958695-60D0-436C-B2EE-1DF6D6C84881}" destId="{336A00DC-D6F6-4F97-B8DA-E39A993F4704}" srcOrd="0" destOrd="0" presId="urn:microsoft.com/office/officeart/2018/2/layout/IconVerticalSolidList"/>
    <dgm:cxn modelId="{130B00A2-47D9-4E53-84B0-03CD8B0E7C3C}" type="presParOf" srcId="{EA958695-60D0-436C-B2EE-1DF6D6C84881}" destId="{A59067AF-DA31-4D86-860D-C89045763CE5}" srcOrd="1" destOrd="0" presId="urn:microsoft.com/office/officeart/2018/2/layout/IconVerticalSolidList"/>
    <dgm:cxn modelId="{AC1342A1-08AC-4200-A2AC-C0E17FA6D6BD}" type="presParOf" srcId="{EA958695-60D0-436C-B2EE-1DF6D6C84881}" destId="{8B8856A2-5A5B-4524-B6CE-DC762630B154}" srcOrd="2" destOrd="0" presId="urn:microsoft.com/office/officeart/2018/2/layout/IconVerticalSolidList"/>
    <dgm:cxn modelId="{7D14EE83-2031-4925-A7DE-D175A0F11E71}" type="presParOf" srcId="{EA958695-60D0-436C-B2EE-1DF6D6C84881}" destId="{60DA3DD7-F81A-4E6F-A27F-D7287698314A}" srcOrd="3" destOrd="0" presId="urn:microsoft.com/office/officeart/2018/2/layout/IconVerticalSolidList"/>
    <dgm:cxn modelId="{1CBB4C75-694E-47C6-A29A-E880B5095BCB}" type="presParOf" srcId="{96C49514-FF6E-48FD-B660-F490C8B5CD9E}" destId="{D6B53B47-BABD-4FFD-B2E1-92C522F6E19A}" srcOrd="5" destOrd="0" presId="urn:microsoft.com/office/officeart/2018/2/layout/IconVerticalSolidList"/>
    <dgm:cxn modelId="{DAE33C9E-9830-4064-B7E1-C814AE47B4E6}" type="presParOf" srcId="{96C49514-FF6E-48FD-B660-F490C8B5CD9E}" destId="{146B13A1-AD7A-44F8-A5A4-5F2C5B0060C2}" srcOrd="6" destOrd="0" presId="urn:microsoft.com/office/officeart/2018/2/layout/IconVerticalSolidList"/>
    <dgm:cxn modelId="{63409263-C21D-4E76-9D7C-E9B710B4F52D}" type="presParOf" srcId="{146B13A1-AD7A-44F8-A5A4-5F2C5B0060C2}" destId="{248ABE18-E592-4AB4-8017-CB809A275DF8}" srcOrd="0" destOrd="0" presId="urn:microsoft.com/office/officeart/2018/2/layout/IconVerticalSolidList"/>
    <dgm:cxn modelId="{38D0BB9E-F890-4F43-9EA3-DD6FF60D84D4}" type="presParOf" srcId="{146B13A1-AD7A-44F8-A5A4-5F2C5B0060C2}" destId="{910B99EA-F853-466F-B638-E8233CC3A234}" srcOrd="1" destOrd="0" presId="urn:microsoft.com/office/officeart/2018/2/layout/IconVerticalSolidList"/>
    <dgm:cxn modelId="{D1275D10-2736-48C5-9752-B1D7F8674276}" type="presParOf" srcId="{146B13A1-AD7A-44F8-A5A4-5F2C5B0060C2}" destId="{E08950DA-3400-4E4D-843E-D7409B99DB85}" srcOrd="2" destOrd="0" presId="urn:microsoft.com/office/officeart/2018/2/layout/IconVerticalSolidList"/>
    <dgm:cxn modelId="{36C74D05-2AD3-49AA-890D-3987454C2260}" type="presParOf" srcId="{146B13A1-AD7A-44F8-A5A4-5F2C5B0060C2}" destId="{42FA06A9-48AE-4514-B88F-7B3145AAD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FFD8-31CC-4684-B6F0-6C1AC5E287D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5869B-353D-4894-B187-A1EB387017B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10543-F4B0-4FF6-993B-9104276E001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 the availability of the seats in the cafeteria </a:t>
          </a:r>
          <a:endParaRPr lang="en-US" sz="2200" kern="1200"/>
        </a:p>
      </dsp:txBody>
      <dsp:txXfrm>
        <a:off x="1429899" y="2442"/>
        <a:ext cx="5083704" cy="1238008"/>
      </dsp:txXfrm>
    </dsp:sp>
    <dsp:sp modelId="{72300A9C-AA6D-4189-8DC7-13DDA60CC8E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54B8-BCEF-4E13-A000-94BBEA0BC69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D583-C6D3-4A12-9BB4-631213D04E5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 the queue in the cafeteria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336A00DC-D6F6-4F97-B8DA-E39A993F470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067AF-DA31-4D86-860D-C89045763CE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A3DD7-F81A-4E6F-A27F-D7287698314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Extra’s: air quality, temperature and sound level 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48ABE18-E592-4AB4-8017-CB809A275DF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B99EA-F853-466F-B638-E8233CC3A23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06A9-48AE-4514-B88F-7B3145AAD27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Display the data to the students with a dashboard on a website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4FCC-E9E8-45EB-BE57-944E4507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0FC194-C906-427B-96AC-950BF48A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25A3E7-25BB-4B30-AC0A-79AB097E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B2D7EE-BF84-4B07-B4AE-50B83BD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DAC1E-CB17-4AA8-9C49-EA0D0B76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9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49EFE-1940-49FD-8470-4D7E11E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775A94-F24B-417F-BA61-F145DED93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23D589-4D8C-40AE-AF8F-8C1BEE3D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E91C6B-2490-4850-9740-57D098D7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B91D1F-E932-43F8-A903-A70124DD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5AB38F3-136C-4E01-9C2A-B55D1039C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ECD5A0-B325-41A3-AE17-A7B648C5A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E84AA1-43D0-4EAD-BF33-3AB043A3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891B42-7C25-4671-9B0F-8ADACE8B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50C5A6-E25B-45F4-A4F6-17119EBD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8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00308-0E13-422C-813E-71DEE6E5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E832D1-58C5-4378-AE2F-BDB4CF49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1B7A8D-5EE3-4795-9B43-F2C6410C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54F786-1527-4F4C-90CC-38439174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6DB77-C073-4686-A7AB-AAD41F2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7F64-9137-442C-9A6B-17CF46C3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2E12B-8634-44E6-9D85-0AB91ACA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E7D3D5-B94B-456B-9ECE-D654D657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9F9D82-78DB-454E-BED2-486697C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0047A7-7749-40BC-BA86-8B0656B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5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72C90-BF68-43EB-8118-B06250A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48F0D6-A2FF-4FE9-9DA5-978B5E92A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EB56F6-ABCB-44A6-A8BD-1F93E071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CEB1E0-0B3E-4EDC-AA51-5CA9EECF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49F438-5E34-4830-8DC1-9F570919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06787D-88F3-4102-B4EC-530DC0F5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5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E092-7F96-4266-853F-FFA0D0F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02BADA-067D-4543-86F9-C8EBB70F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2D60B2-A325-4FFD-9113-6802677C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3CE2BBE-965F-4025-83B4-B5ADF2AC0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9B2C6F8-7AD3-4A68-829D-B17FE124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0D004F-379F-46B9-A641-3D144564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05C437-9290-40B7-ADA9-D8CB75C4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947E5E-6E92-40D9-881D-DA54F093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B8DC6-0FA0-4A83-B814-378555F8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BA72DF-0A82-4D35-AC96-53B93544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7405E3-B104-441B-AB49-BC7651FA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5FA27CA-F00B-4B00-A5D1-E0974CB3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8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E2332CF-2E34-41EF-8C40-97801082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A946DA-6F02-4769-AD42-A4FF28C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354089-E4B4-4FF8-98D8-3E5E29A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2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77A07-B748-45B5-9114-69130064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8CF7A9-CA79-49CC-BF23-BB7BB0D9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BFA9AE-7714-4FAB-AB34-9263A71D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CC81D0-4890-44BF-BCA3-66E328F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F9A87F-D82D-4A95-AB9B-BC0DAF49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6506A-9B88-481E-8632-59C7E49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2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F79A-7B7D-46ED-A3E9-706C5D99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2FF8991-DBA4-4269-92C2-DF56F215D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7CB763-DD4D-460B-8661-CFDD9E5B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3F326-668E-4DE8-A8A3-5C746861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4EFEA3-463F-43FE-832C-802FA0B7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DD6EC4-6C2C-4CBD-90E2-6ACF08E9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4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5E056F-FCD0-4992-A33D-70ADB97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8FA915-1029-4964-AB52-35AF23D1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5B765-ED47-40AB-9713-35C4854FE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3D9D-AC6D-4BCE-8239-B1D120789E3C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195632-96B4-4C8F-9327-E4A9676BC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59EE99-9B95-4D2D-9CF9-E88D8EF2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2B6-65BD-4157-86B1-C94949F23F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2BCB4-4236-4E4C-96A3-89E45D66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Cosy Cafeteria</a:t>
            </a:r>
            <a:endParaRPr lang="nl-BE" sz="6600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0904AB-EA45-4EE1-852B-D625AA2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GB" sz="2600" dirty="0">
                <a:solidFill>
                  <a:srgbClr val="1B1B1B"/>
                </a:solidFill>
              </a:rPr>
              <a:t>Robin Van de Poel, Arthur Van den </a:t>
            </a:r>
            <a:r>
              <a:rPr lang="en-GB" sz="2600" dirty="0" err="1">
                <a:solidFill>
                  <a:srgbClr val="1B1B1B"/>
                </a:solidFill>
              </a:rPr>
              <a:t>Storme</a:t>
            </a:r>
            <a:r>
              <a:rPr lang="en-GB" sz="2600" dirty="0">
                <a:solidFill>
                  <a:srgbClr val="1B1B1B"/>
                </a:solidFill>
              </a:rPr>
              <a:t>, Tobias </a:t>
            </a:r>
            <a:r>
              <a:rPr lang="en-GB" sz="2600" dirty="0" err="1">
                <a:solidFill>
                  <a:srgbClr val="1B1B1B"/>
                </a:solidFill>
              </a:rPr>
              <a:t>Cromheecke</a:t>
            </a:r>
            <a:r>
              <a:rPr lang="en-GB" sz="2600" dirty="0">
                <a:solidFill>
                  <a:srgbClr val="1B1B1B"/>
                </a:solidFill>
              </a:rPr>
              <a:t>, Thomas Feys</a:t>
            </a:r>
            <a:endParaRPr lang="nl-BE" sz="2600" dirty="0">
              <a:solidFill>
                <a:srgbClr val="1B1B1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38E164D-0AF9-473B-B21B-99FC0BAE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6FC751-48CE-4400-A34C-CAB382BA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  <a:endParaRPr lang="nl-BE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68CC403-553F-45B7-A134-46A8C5B55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3525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34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E3044C-FB3D-4008-8DE7-945B7EAF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Architecture:</a:t>
            </a:r>
            <a:endParaRPr lang="nl-BE" sz="2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E9839-1F3C-4E62-916F-A48B4A2A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/>
              <a:t>Sensors: IR grid sensor, temperature and air quality sensor and microphone</a:t>
            </a:r>
          </a:p>
          <a:p>
            <a:r>
              <a:rPr lang="en-GB" sz="2000" dirty="0"/>
              <a:t>Power: lithium cell, rechargeable, DC-DC converter</a:t>
            </a:r>
          </a:p>
          <a:p>
            <a:r>
              <a:rPr lang="en-GB" sz="2000" dirty="0"/>
              <a:t>CPU: EMF32</a:t>
            </a:r>
          </a:p>
          <a:p>
            <a:r>
              <a:rPr lang="en-GB" sz="2000" dirty="0"/>
              <a:t>Communication: undecided: Wi-Fi or Zigbee</a:t>
            </a:r>
          </a:p>
          <a:p>
            <a:endParaRPr lang="nl-BE" sz="2000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D7C1A15-9361-4E79-BED0-884B4970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06" y="643467"/>
            <a:ext cx="547868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4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88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Cosy Cafeteria</vt:lpstr>
      <vt:lpstr>Goals</vt:lpstr>
      <vt:lpstr>Architecture: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Cosy Cafeteria</dc:title>
  <dc:creator>thomas feys</dc:creator>
  <cp:lastModifiedBy>thomas feys</cp:lastModifiedBy>
  <cp:revision>3</cp:revision>
  <dcterms:created xsi:type="dcterms:W3CDTF">2020-02-14T14:53:39Z</dcterms:created>
  <dcterms:modified xsi:type="dcterms:W3CDTF">2020-02-15T12:40:34Z</dcterms:modified>
</cp:coreProperties>
</file>