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74" r:id="rId3"/>
    <p:sldId id="269" r:id="rId4"/>
    <p:sldId id="275" r:id="rId5"/>
    <p:sldId id="273" r:id="rId6"/>
    <p:sldId id="286" r:id="rId7"/>
    <p:sldId id="279" r:id="rId8"/>
    <p:sldId id="280" r:id="rId9"/>
    <p:sldId id="281" r:id="rId10"/>
    <p:sldId id="282" r:id="rId11"/>
    <p:sldId id="278" r:id="rId12"/>
    <p:sldId id="272" r:id="rId13"/>
    <p:sldId id="277" r:id="rId14"/>
    <p:sldId id="287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5073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5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16/04/2020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25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16/04/2020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088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7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3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68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680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79511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31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4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35C875-30D1-4A16-B5FC-39A3B940C621}" type="datetimeFigureOut">
              <a:rPr lang="nl-BE" smtClean="0"/>
              <a:t>16/04/2020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16/04/2020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7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DF2E6F1-6FB5-4E16-BDA5-055969C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C04F9C-78FB-4B35-B7F0-428DC1E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2 – Cosy cafetaria Corona </a:t>
            </a:r>
            <a:r>
              <a:rPr lang="nl-NL" dirty="0" err="1"/>
              <a:t>presentation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93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Entering and wakeup from deep sleep</a:t>
            </a:r>
          </a:p>
          <a:p>
            <a:r>
              <a:rPr lang="en-GB" dirty="0"/>
              <a:t>Save variables in RTC memory so that they are retained after deep sleep</a:t>
            </a:r>
          </a:p>
          <a:p>
            <a:r>
              <a:rPr lang="en-GB" dirty="0"/>
              <a:t>NTP synchronisation for time information =&gt; disable sensors at night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Put the individual pieces of software in one general structure</a:t>
            </a:r>
          </a:p>
          <a:p>
            <a:r>
              <a:rPr lang="en-GB" dirty="0"/>
              <a:t>Test the system</a:t>
            </a:r>
          </a:p>
          <a:p>
            <a:r>
              <a:rPr lang="en-GB" dirty="0"/>
              <a:t>Power measurements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10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312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ability to fully disable sensors with load switch until the final PCB is ready</a:t>
            </a:r>
            <a:endParaRPr lang="en-US" dirty="0"/>
          </a:p>
          <a:p>
            <a:r>
              <a:rPr lang="en-GB" dirty="0"/>
              <a:t>No ability to measure power consumption</a:t>
            </a:r>
          </a:p>
          <a:p>
            <a:r>
              <a:rPr lang="en-GB" dirty="0"/>
              <a:t>Difficult to test full system because sensors, Raspberry Pi and ESP32-SOLO are not all available to one person  </a:t>
            </a:r>
            <a:endParaRPr lang="en-US" dirty="0"/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763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transfer between ESP32 and Python server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connection setup because of static IP =&gt; reduced power consumption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Python server on Raspberry Pi instead of laptop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12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nl-BE" dirty="0" err="1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2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Basic functionality for 1 type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base design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base implementation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Functional heatmap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on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real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it look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the other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Main page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828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Power management</a:t>
            </a:r>
          </a:p>
          <a:p>
            <a:r>
              <a:rPr lang="nl-NL" dirty="0"/>
              <a:t>Microcontroller + </a:t>
            </a:r>
            <a:r>
              <a:rPr lang="nl-NL" dirty="0" err="1"/>
              <a:t>main</a:t>
            </a:r>
            <a:r>
              <a:rPr lang="nl-NL" dirty="0"/>
              <a:t> PCB</a:t>
            </a:r>
          </a:p>
          <a:p>
            <a:r>
              <a:rPr lang="nl-NL" dirty="0"/>
              <a:t>Sensor design</a:t>
            </a:r>
          </a:p>
          <a:p>
            <a:r>
              <a:rPr lang="nl-NL" dirty="0" err="1"/>
              <a:t>Housing</a:t>
            </a:r>
            <a:r>
              <a:rPr lang="nl-NL" dirty="0"/>
              <a:t> design</a:t>
            </a:r>
          </a:p>
          <a:p>
            <a:r>
              <a:rPr lang="nl-NL" dirty="0"/>
              <a:t>Software design</a:t>
            </a:r>
          </a:p>
          <a:p>
            <a:r>
              <a:rPr lang="nl-NL" dirty="0"/>
              <a:t>Wi-Fi </a:t>
            </a:r>
            <a:r>
              <a:rPr lang="nl-NL" dirty="0" err="1"/>
              <a:t>communication</a:t>
            </a:r>
            <a:endParaRPr lang="nl-NL" dirty="0"/>
          </a:p>
          <a:p>
            <a:r>
              <a:rPr lang="nl-NL" dirty="0"/>
              <a:t>Dashboard</a:t>
            </a:r>
          </a:p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Battery: Lithium-Ion battery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Charger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Protection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polarity protection </a:t>
            </a:r>
            <a:r>
              <a:rPr lang="en-US" dirty="0" err="1"/>
              <a:t>circtuit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LDO: 3,7 V to 3,3 V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switches to turn on/off the sensors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to measure current via wire to put a </a:t>
            </a:r>
            <a:r>
              <a:rPr lang="en-US" dirty="0" err="1"/>
              <a:t>currentprobe</a:t>
            </a:r>
            <a:r>
              <a:rPr lang="en-US" dirty="0"/>
              <a:t> on or sense resistor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61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3E76-83D1-4C57-B801-12F5D938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Delay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deliveries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Lack of tools/instruments to solder and for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power management IC’s have an exposed pad which needs a solder oven to solder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Lack of oscilloscope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4166C-3B60-40BE-81B3-928BF93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ESP32 single core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main </a:t>
            </a:r>
            <a:r>
              <a:rPr lang="en-US" dirty="0" err="1"/>
              <a:t>pcb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Boot and reset button</a:t>
            </a:r>
          </a:p>
          <a:p>
            <a:pPr marL="57150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Microcontroller + </a:t>
            </a:r>
            <a:r>
              <a:rPr lang="nl-BE" dirty="0" err="1"/>
              <a:t>main</a:t>
            </a:r>
            <a:r>
              <a:rPr lang="nl-BE" dirty="0"/>
              <a:t> PCB</a:t>
            </a:r>
          </a:p>
        </p:txBody>
      </p:sp>
    </p:spTree>
    <p:extLst>
      <p:ext uri="{BB962C8B-B14F-4D97-AF65-F5344CB8AC3E}">
        <p14:creationId xmlns:p14="http://schemas.microsoft.com/office/powerpoint/2010/main" val="351663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PCB design of separate sensor board</a:t>
            </a:r>
          </a:p>
          <a:p>
            <a:r>
              <a:rPr lang="en-GB" dirty="0"/>
              <a:t>Investigating response time of sensors</a:t>
            </a:r>
          </a:p>
          <a:p>
            <a:r>
              <a:rPr lang="en-GB" dirty="0"/>
              <a:t>Bringing sensors</a:t>
            </a:r>
          </a:p>
          <a:p>
            <a:pPr lvl="1"/>
            <a:r>
              <a:rPr lang="en-GB" dirty="0"/>
              <a:t>Functions: </a:t>
            </a:r>
            <a:r>
              <a:rPr lang="en-GB" dirty="0" err="1"/>
              <a:t>init</a:t>
            </a:r>
            <a:r>
              <a:rPr lang="en-GB" dirty="0"/>
              <a:t>, get data, sleep,…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Power measurements</a:t>
            </a:r>
          </a:p>
          <a:p>
            <a:pPr lvl="1"/>
            <a:r>
              <a:rPr lang="en-GB" dirty="0"/>
              <a:t>Checking measure mode is the most efficient</a:t>
            </a:r>
          </a:p>
          <a:p>
            <a:pPr lvl="1"/>
            <a:r>
              <a:rPr lang="en-GB" dirty="0"/>
              <a:t>Checking with a Gecko development board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6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91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 cooperation of sensor board with the main board.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00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Discussing a basic idea of the housing</a:t>
            </a:r>
          </a:p>
          <a:p>
            <a:r>
              <a:rPr lang="en-GB" dirty="0"/>
              <a:t>Getting the measurements of all available part</a:t>
            </a:r>
          </a:p>
          <a:p>
            <a:r>
              <a:rPr lang="en-GB" dirty="0"/>
              <a:t>A tutorial on 3D-printing design with fusion360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Design of the housing taken all the individual elements into account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8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Housing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4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Available 3D-printer</a:t>
            </a:r>
          </a:p>
          <a:p>
            <a:pPr lvl="1"/>
            <a:r>
              <a:rPr lang="en-GB" dirty="0"/>
              <a:t>Do not own one</a:t>
            </a:r>
          </a:p>
          <a:p>
            <a:pPr lvl="1"/>
            <a:r>
              <a:rPr lang="en-GB" dirty="0"/>
              <a:t>3D-printer at work, could be a possibility</a:t>
            </a:r>
            <a:br>
              <a:rPr lang="en-GB" dirty="0"/>
            </a:br>
            <a:r>
              <a:rPr lang="en-GB" dirty="0"/>
              <a:t>Need to check with work</a:t>
            </a:r>
          </a:p>
          <a:p>
            <a:pPr lvl="1"/>
            <a:endParaRPr lang="en-GB" dirty="0"/>
          </a:p>
          <a:p>
            <a:r>
              <a:rPr lang="en-GB" dirty="0"/>
              <a:t>Checking the fitting of the design in the housing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3540510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7001A53E-2B82-4D0A-AC40-8086FEAC883B}" vid="{22EC92A5-FBB7-428D-8436-B2C7B0F32B0E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179</TotalTime>
  <Words>461</Words>
  <Application>Microsoft Office PowerPoint</Application>
  <PresentationFormat>Breedbeeld</PresentationFormat>
  <Paragraphs>104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KULeuven</vt:lpstr>
      <vt:lpstr>KU Leuven Sedes</vt:lpstr>
      <vt:lpstr>Embedded 2 – Cosy cafetaria Corona presentation</vt:lpstr>
      <vt:lpstr>Index</vt:lpstr>
      <vt:lpstr>Power management</vt:lpstr>
      <vt:lpstr>Problems/limitations</vt:lpstr>
      <vt:lpstr>Microcontroller + main PCB</vt:lpstr>
      <vt:lpstr>Sensor design</vt:lpstr>
      <vt:lpstr>Problems/limitations</vt:lpstr>
      <vt:lpstr>Housing design</vt:lpstr>
      <vt:lpstr>Problems/limitations</vt:lpstr>
      <vt:lpstr>Software design</vt:lpstr>
      <vt:lpstr>Problems/limitations</vt:lpstr>
      <vt:lpstr>Wi-Fi communication 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Arthur Van den Storme</cp:lastModifiedBy>
  <cp:revision>15</cp:revision>
  <dcterms:created xsi:type="dcterms:W3CDTF">2020-04-15T07:56:17Z</dcterms:created>
  <dcterms:modified xsi:type="dcterms:W3CDTF">2020-04-16T00:20:09Z</dcterms:modified>
</cp:coreProperties>
</file>