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8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2852936"/>
            <a:ext cx="8686800" cy="1470025"/>
          </a:xfrm>
        </p:spPr>
        <p:txBody>
          <a:bodyPr anchor="ctr"/>
          <a:lstStyle/>
          <a:p>
            <a:r>
              <a:rPr lang="fr-FR" sz="6600" dirty="0" smtClean="0"/>
              <a:t>Projet de développement</a:t>
            </a:r>
            <a:endParaRPr lang="fr-FR" sz="6600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539552" y="6093296"/>
            <a:ext cx="8001000" cy="5334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Raed  ABU-ALRUB – Pierre BEIX – Thomas FANTOU – </a:t>
            </a:r>
            <a:r>
              <a:rPr lang="fr-FR" dirty="0" err="1" smtClean="0"/>
              <a:t>Francois-Julien</a:t>
            </a:r>
            <a:r>
              <a:rPr lang="fr-FR" dirty="0" smtClean="0"/>
              <a:t> ALCARAZ – Romain GUILLOT</a:t>
            </a:r>
            <a:endParaRPr lang="fr-FR" dirty="0"/>
          </a:p>
        </p:txBody>
      </p:sp>
      <p:pic>
        <p:nvPicPr>
          <p:cNvPr id="6" name="Image 5" descr="Z:\dev\YouFood\Doc\YouFo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8640"/>
            <a:ext cx="5040560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5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demande </a:t>
            </a:r>
          </a:p>
          <a:p>
            <a:r>
              <a:rPr lang="fr-FR" dirty="0" smtClean="0"/>
              <a:t>La solution proposée</a:t>
            </a:r>
          </a:p>
          <a:p>
            <a:r>
              <a:rPr lang="fr-FR" dirty="0" smtClean="0"/>
              <a:t>Les avantages</a:t>
            </a:r>
          </a:p>
          <a:p>
            <a:r>
              <a:rPr lang="fr-FR" dirty="0" smtClean="0"/>
              <a:t>Technologies utilisées</a:t>
            </a:r>
          </a:p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1026" name="Picture 2" descr="D:\Mes Documents\Cours SUPINFO\Projets B3\SVN\Projet Architecture\Documentation\Images PPT\1308347762_gnome-he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97152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es Documents\Cours SUPINFO\Projets B3\SVN\Projet Architecture\Documentation\Images PPT\1308347835_compan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97152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es Documents\Cours SUPINFO\Projets B3\SVN\Projet Architecture\Documentation\Images PPT\1308347967_TMA-1 - Status Field Survey Analys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797152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Z:\dev\YouFood\Doc\YouFoo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32856"/>
            <a:ext cx="1512168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6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Demande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3589271"/>
          </a:xfrm>
        </p:spPr>
        <p:txBody>
          <a:bodyPr>
            <a:normAutofit/>
          </a:bodyPr>
          <a:lstStyle/>
          <a:p>
            <a:r>
              <a:rPr lang="fr-FR" dirty="0" smtClean="0"/>
              <a:t>Pourquoi ?</a:t>
            </a:r>
          </a:p>
          <a:p>
            <a:pPr lvl="1"/>
            <a:r>
              <a:rPr lang="fr-FR" dirty="0" smtClean="0"/>
              <a:t>Lenteur et erreur des commandes</a:t>
            </a:r>
          </a:p>
          <a:p>
            <a:pPr lvl="1"/>
            <a:r>
              <a:rPr lang="fr-FR" dirty="0" smtClean="0"/>
              <a:t>Menu  sur papier  </a:t>
            </a:r>
            <a:r>
              <a:rPr lang="fr-FR" dirty="0" smtClean="0">
                <a:sym typeface="Wingdings" pitchFamily="2" charset="2"/>
              </a:rPr>
              <a:t> Incompatible avec le concept du restaurant</a:t>
            </a: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 smtClean="0"/>
          </a:p>
          <a:p>
            <a:r>
              <a:rPr lang="fr-FR" dirty="0" smtClean="0"/>
              <a:t>Dans quel buts ?</a:t>
            </a:r>
          </a:p>
          <a:p>
            <a:pPr lvl="1"/>
            <a:r>
              <a:rPr lang="fr-FR" dirty="0" smtClean="0"/>
              <a:t>Gain de temps et fiabilité des commandes</a:t>
            </a:r>
          </a:p>
          <a:p>
            <a:pPr lvl="1"/>
            <a:r>
              <a:rPr lang="fr-FR" dirty="0" smtClean="0"/>
              <a:t>Réduction des coups, renouvellement des menus simple et intuitif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Z:\dev\YouFood\Doc\YouFo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877272"/>
            <a:ext cx="1512168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4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 Proposée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080" y="1700808"/>
            <a:ext cx="8066336" cy="4525963"/>
          </a:xfrm>
        </p:spPr>
        <p:txBody>
          <a:bodyPr/>
          <a:lstStyle/>
          <a:p>
            <a:pPr lvl="1"/>
            <a:r>
              <a:rPr lang="fr-FR" dirty="0" smtClean="0"/>
              <a:t>Solution </a:t>
            </a:r>
            <a:r>
              <a:rPr lang="fr-FR" dirty="0" smtClean="0"/>
              <a:t>pour </a:t>
            </a:r>
            <a:r>
              <a:rPr lang="fr-FR" dirty="0" smtClean="0"/>
              <a:t> </a:t>
            </a:r>
            <a:r>
              <a:rPr lang="fr-FR" dirty="0" err="1" smtClean="0"/>
              <a:t>iPad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  <a:r>
              <a:rPr lang="fr-FR" dirty="0" smtClean="0"/>
              <a:t>sous la forme d’une application </a:t>
            </a:r>
            <a:r>
              <a:rPr lang="fr-FR" dirty="0" err="1" smtClean="0"/>
              <a:t>iOS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Solution </a:t>
            </a:r>
            <a:r>
              <a:rPr lang="fr-FR" dirty="0" smtClean="0"/>
              <a:t>révolutionnant </a:t>
            </a:r>
            <a:r>
              <a:rPr lang="fr-FR" dirty="0" smtClean="0"/>
              <a:t>le monde de la commande dans vos restaurants, </a:t>
            </a:r>
            <a:r>
              <a:rPr lang="fr-FR" dirty="0" smtClean="0"/>
              <a:t> commande amusante et attractive</a:t>
            </a:r>
            <a:endParaRPr lang="fr-FR" dirty="0" smtClean="0"/>
          </a:p>
          <a:p>
            <a:pPr lvl="1"/>
            <a:endParaRPr lang="fr-FR" dirty="0" smtClean="0"/>
          </a:p>
          <a:p>
            <a:pPr lvl="1" algn="just"/>
            <a:r>
              <a:rPr lang="fr-FR" dirty="0" smtClean="0"/>
              <a:t>Les </a:t>
            </a:r>
            <a:r>
              <a:rPr lang="fr-FR" dirty="0"/>
              <a:t>commandes partiront directement en cuisine et vers </a:t>
            </a:r>
            <a:r>
              <a:rPr lang="fr-FR" dirty="0" smtClean="0"/>
              <a:t>la caisse.</a:t>
            </a:r>
            <a:endParaRPr lang="fr-FR" dirty="0"/>
          </a:p>
          <a:p>
            <a:pPr lvl="1" algn="just"/>
            <a:r>
              <a:rPr lang="fr-FR" dirty="0"/>
              <a:t>De remplacer la caisse traditionnel par un </a:t>
            </a:r>
            <a:r>
              <a:rPr lang="fr-FR" dirty="0" err="1"/>
              <a:t>iPad</a:t>
            </a:r>
            <a:r>
              <a:rPr lang="fr-FR" dirty="0"/>
              <a:t> </a:t>
            </a:r>
            <a:endParaRPr lang="fr-FR" dirty="0" smtClean="0"/>
          </a:p>
          <a:p>
            <a:pPr lvl="1" algn="just"/>
            <a:r>
              <a:rPr lang="fr-FR" dirty="0" smtClean="0"/>
              <a:t>De </a:t>
            </a:r>
            <a:r>
              <a:rPr lang="fr-FR" dirty="0"/>
              <a:t>réceptionner les commandes directement en cuisine</a:t>
            </a:r>
          </a:p>
          <a:p>
            <a:pPr lvl="1"/>
            <a:endParaRPr lang="fr-FR" dirty="0"/>
          </a:p>
        </p:txBody>
      </p:sp>
      <p:pic>
        <p:nvPicPr>
          <p:cNvPr id="4" name="Image 3" descr="Z:\dev\YouFood\Doc\YouFo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877272"/>
            <a:ext cx="1512168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2880"/>
            <a:ext cx="8784976" cy="1111664"/>
          </a:xfrm>
        </p:spPr>
        <p:txBody>
          <a:bodyPr>
            <a:normAutofit/>
          </a:bodyPr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Meilleur visibilité de la carte</a:t>
            </a:r>
          </a:p>
          <a:p>
            <a:endParaRPr lang="fr-FR" dirty="0"/>
          </a:p>
          <a:p>
            <a:r>
              <a:rPr lang="fr-FR" dirty="0" smtClean="0"/>
              <a:t>Succès grandissant des tablettes multimédia</a:t>
            </a:r>
          </a:p>
          <a:p>
            <a:endParaRPr lang="fr-FR" dirty="0"/>
          </a:p>
          <a:p>
            <a:r>
              <a:rPr lang="fr-FR" dirty="0" smtClean="0"/>
              <a:t>Interactivité</a:t>
            </a:r>
          </a:p>
          <a:p>
            <a:endParaRPr lang="fr-FR" dirty="0" smtClean="0"/>
          </a:p>
          <a:p>
            <a:r>
              <a:rPr lang="fr-FR" dirty="0" smtClean="0"/>
              <a:t>Une carte changeante à vos grés</a:t>
            </a:r>
          </a:p>
          <a:p>
            <a:endParaRPr lang="fr-FR" dirty="0"/>
          </a:p>
          <a:p>
            <a:r>
              <a:rPr lang="fr-FR" dirty="0" smtClean="0"/>
              <a:t>Affichage clair et précis pour les cuisiniers</a:t>
            </a:r>
            <a:endParaRPr lang="fr-FR" dirty="0"/>
          </a:p>
        </p:txBody>
      </p:sp>
      <p:pic>
        <p:nvPicPr>
          <p:cNvPr id="8" name="Image 7" descr="Z:\dev\YouFood\Doc\YouFo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877272"/>
            <a:ext cx="1512168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3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6" name="Image 15" descr="Z:\dev\YouFood\Doc\Schem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334204" cy="482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Z:\dev\YouFood\Doc\YouFoo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877272"/>
            <a:ext cx="1512168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0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de la solution</a:t>
            </a:r>
            <a:endParaRPr lang="fr-FR" dirty="0"/>
          </a:p>
        </p:txBody>
      </p:sp>
      <p:pic>
        <p:nvPicPr>
          <p:cNvPr id="21" name="Image 20" descr="Macintosh HD:Users:hefgi:Documents:SUPINFO:M1:Dev:Screenshot:IMG_037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767839" cy="470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 descr="Z:\dev\YouFood\Doc\YouFoo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877272"/>
            <a:ext cx="1512168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3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Application mobile + application client: $5000 H.T</a:t>
            </a:r>
          </a:p>
          <a:p>
            <a:endParaRPr lang="fr-FR" dirty="0" smtClean="0"/>
          </a:p>
          <a:p>
            <a:r>
              <a:rPr lang="fr-FR" dirty="0" smtClean="0"/>
              <a:t>Vente tablette: $400</a:t>
            </a:r>
          </a:p>
          <a:p>
            <a:endParaRPr lang="fr-FR" dirty="0" smtClean="0"/>
          </a:p>
          <a:p>
            <a:r>
              <a:rPr lang="fr-FR" dirty="0" smtClean="0"/>
              <a:t>Ou</a:t>
            </a:r>
          </a:p>
          <a:p>
            <a:endParaRPr lang="fr-FR" dirty="0"/>
          </a:p>
          <a:p>
            <a:r>
              <a:rPr lang="fr-FR" dirty="0" smtClean="0"/>
              <a:t>Engagement de 24 mois:  $240 mois pour l’application</a:t>
            </a:r>
          </a:p>
          <a:p>
            <a:r>
              <a:rPr lang="fr-FR" dirty="0" smtClean="0"/>
              <a:t>+ $25 mois/tablette</a:t>
            </a:r>
          </a:p>
          <a:p>
            <a:endParaRPr lang="fr-FR" dirty="0"/>
          </a:p>
          <a:p>
            <a:r>
              <a:rPr lang="fr-FR" u="sng" dirty="0" smtClean="0"/>
              <a:t>Support: $1300 par an.</a:t>
            </a:r>
            <a:endParaRPr lang="fr-FR" u="sng" dirty="0"/>
          </a:p>
        </p:txBody>
      </p:sp>
      <p:pic>
        <p:nvPicPr>
          <p:cNvPr id="11" name="Image 10" descr="Z:\dev\YouFood\Doc\YouFo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877272"/>
            <a:ext cx="1512168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4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Z:\dev\YouFood\Doc\YouFo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744416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4116" y1="7342" x2="71240" y2="9620"/>
                        <a14:foregroundMark x1="53034" y1="32405" x2="56201" y2="38734"/>
                        <a14:foregroundMark x1="54881" y1="30633" x2="61478" y2="38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48"/>
          <a:stretch/>
        </p:blipFill>
        <p:spPr bwMode="auto">
          <a:xfrm>
            <a:off x="2055908" y="1921546"/>
            <a:ext cx="5025368" cy="493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5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nalisé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461</TotalTime>
  <Words>201</Words>
  <Application>Microsoft Office PowerPoint</Application>
  <PresentationFormat>Affichage à l'écran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Decatur</vt:lpstr>
      <vt:lpstr>Projet de développement</vt:lpstr>
      <vt:lpstr>Plan de présentation :</vt:lpstr>
      <vt:lpstr>La Demande</vt:lpstr>
      <vt:lpstr>La Solution Proposée</vt:lpstr>
      <vt:lpstr>Les Avantages</vt:lpstr>
      <vt:lpstr>Technologies utilisées</vt:lpstr>
      <vt:lpstr>Présentation de la solution</vt:lpstr>
      <vt:lpstr>Coût de la solution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d’architecture</dc:title>
  <dc:creator>mat250</dc:creator>
  <cp:lastModifiedBy>TOD TOD</cp:lastModifiedBy>
  <cp:revision>66</cp:revision>
  <dcterms:created xsi:type="dcterms:W3CDTF">2011-06-14T15:37:32Z</dcterms:created>
  <dcterms:modified xsi:type="dcterms:W3CDTF">2012-06-22T14:39:24Z</dcterms:modified>
</cp:coreProperties>
</file>