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73"/>
  </p:notesMasterIdLst>
  <p:sldIdLst>
    <p:sldId id="256" r:id="rId6"/>
    <p:sldId id="287" r:id="rId7"/>
    <p:sldId id="257" r:id="rId8"/>
    <p:sldId id="258" r:id="rId9"/>
    <p:sldId id="259" r:id="rId10"/>
    <p:sldId id="261" r:id="rId11"/>
    <p:sldId id="260" r:id="rId12"/>
    <p:sldId id="277" r:id="rId13"/>
    <p:sldId id="279" r:id="rId14"/>
    <p:sldId id="278" r:id="rId15"/>
    <p:sldId id="313" r:id="rId16"/>
    <p:sldId id="298" r:id="rId17"/>
    <p:sldId id="276" r:id="rId18"/>
    <p:sldId id="275" r:id="rId19"/>
    <p:sldId id="269" r:id="rId20"/>
    <p:sldId id="301" r:id="rId21"/>
    <p:sldId id="274" r:id="rId22"/>
    <p:sldId id="271" r:id="rId23"/>
    <p:sldId id="272" r:id="rId24"/>
    <p:sldId id="273" r:id="rId25"/>
    <p:sldId id="270" r:id="rId26"/>
    <p:sldId id="280" r:id="rId27"/>
    <p:sldId id="281" r:id="rId28"/>
    <p:sldId id="322" r:id="rId29"/>
    <p:sldId id="324" r:id="rId30"/>
    <p:sldId id="325" r:id="rId31"/>
    <p:sldId id="326" r:id="rId32"/>
    <p:sldId id="327" r:id="rId33"/>
    <p:sldId id="323" r:id="rId34"/>
    <p:sldId id="268" r:id="rId35"/>
    <p:sldId id="265" r:id="rId36"/>
    <p:sldId id="289" r:id="rId37"/>
    <p:sldId id="302" r:id="rId38"/>
    <p:sldId id="283" r:id="rId39"/>
    <p:sldId id="284" r:id="rId40"/>
    <p:sldId id="285" r:id="rId41"/>
    <p:sldId id="300" r:id="rId42"/>
    <p:sldId id="297" r:id="rId43"/>
    <p:sldId id="286" r:id="rId44"/>
    <p:sldId id="294" r:id="rId45"/>
    <p:sldId id="295" r:id="rId46"/>
    <p:sldId id="288" r:id="rId47"/>
    <p:sldId id="293" r:id="rId48"/>
    <p:sldId id="291" r:id="rId49"/>
    <p:sldId id="296" r:id="rId50"/>
    <p:sldId id="292" r:id="rId51"/>
    <p:sldId id="299" r:id="rId52"/>
    <p:sldId id="303" r:id="rId53"/>
    <p:sldId id="304" r:id="rId54"/>
    <p:sldId id="305" r:id="rId55"/>
    <p:sldId id="307" r:id="rId56"/>
    <p:sldId id="306" r:id="rId57"/>
    <p:sldId id="308" r:id="rId58"/>
    <p:sldId id="309" r:id="rId59"/>
    <p:sldId id="311" r:id="rId60"/>
    <p:sldId id="314" r:id="rId61"/>
    <p:sldId id="312" r:id="rId62"/>
    <p:sldId id="315" r:id="rId63"/>
    <p:sldId id="316" r:id="rId64"/>
    <p:sldId id="317" r:id="rId65"/>
    <p:sldId id="318" r:id="rId66"/>
    <p:sldId id="319" r:id="rId67"/>
    <p:sldId id="320" r:id="rId68"/>
    <p:sldId id="328" r:id="rId69"/>
    <p:sldId id="321" r:id="rId70"/>
    <p:sldId id="310" r:id="rId71"/>
    <p:sldId id="262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1F6C3-5E54-4824-877E-322CD243953B}">
          <p14:sldIdLst>
            <p14:sldId id="256"/>
            <p14:sldId id="287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77"/>
            <p14:sldId id="279"/>
            <p14:sldId id="278"/>
            <p14:sldId id="313"/>
          </p14:sldIdLst>
        </p14:section>
        <p14:section name="xText Framework" id="{23FCDA72-D918-4737-9C6C-AA53B7A1927D}">
          <p14:sldIdLst>
            <p14:sldId id="298"/>
            <p14:sldId id="276"/>
            <p14:sldId id="275"/>
            <p14:sldId id="269"/>
            <p14:sldId id="301"/>
            <p14:sldId id="274"/>
            <p14:sldId id="271"/>
            <p14:sldId id="272"/>
            <p14:sldId id="273"/>
            <p14:sldId id="270"/>
            <p14:sldId id="280"/>
            <p14:sldId id="281"/>
            <p14:sldId id="322"/>
            <p14:sldId id="324"/>
            <p14:sldId id="325"/>
            <p14:sldId id="326"/>
            <p14:sldId id="327"/>
            <p14:sldId id="323"/>
            <p14:sldId id="268"/>
            <p14:sldId id="265"/>
            <p14:sldId id="289"/>
            <p14:sldId id="302"/>
            <p14:sldId id="283"/>
            <p14:sldId id="284"/>
            <p14:sldId id="285"/>
            <p14:sldId id="300"/>
            <p14:sldId id="297"/>
            <p14:sldId id="286"/>
            <p14:sldId id="294"/>
            <p14:sldId id="295"/>
            <p14:sldId id="288"/>
            <p14:sldId id="293"/>
            <p14:sldId id="291"/>
            <p14:sldId id="296"/>
            <p14:sldId id="292"/>
            <p14:sldId id="299"/>
            <p14:sldId id="303"/>
            <p14:sldId id="304"/>
            <p14:sldId id="305"/>
            <p14:sldId id="307"/>
            <p14:sldId id="306"/>
            <p14:sldId id="308"/>
            <p14:sldId id="309"/>
            <p14:sldId id="311"/>
            <p14:sldId id="314"/>
            <p14:sldId id="312"/>
            <p14:sldId id="315"/>
            <p14:sldId id="316"/>
            <p14:sldId id="317"/>
            <p14:sldId id="318"/>
            <p14:sldId id="319"/>
            <p14:sldId id="320"/>
            <p14:sldId id="328"/>
            <p14:sldId id="321"/>
            <p14:sldId id="310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4" Type="http://schemas.openxmlformats.org/officeDocument/2006/relationships/hyperlink" Target="http://xtend-lang.org/" TargetMode="External"/><Relationship Id="rId5" Type="http://schemas.openxmlformats.org/officeDocument/2006/relationships/hyperlink" Target="https://code.google.com/p/google-guice/" TargetMode="External"/><Relationship Id="rId6" Type="http://schemas.openxmlformats.org/officeDocument/2006/relationships/hyperlink" Target="http://www.eclipse.org/modeling/emf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tl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change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Greeting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"Hello" ID "!"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ID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('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'|'_') {'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'|'_'|'0'..'9'}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sz="1400" dirty="0" smtClean="0">
                <a:latin typeface="Comic Sans MS" panose="030F0702030302020204" pitchFamily="66" charset="0"/>
              </a:rPr>
              <a:t>greetings</a:t>
            </a:r>
            <a:r>
              <a:rPr lang="en-US" sz="1400" dirty="0">
                <a:latin typeface="Comic Sans MS" panose="030F0702030302020204" pitchFamily="66" charset="0"/>
              </a:rPr>
              <a:t>+=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 </a:t>
            </a:r>
            <a:r>
              <a:rPr lang="en-US" sz="1400" dirty="0">
                <a:latin typeface="Comic Sans MS" panose="030F0702030302020204" pitchFamily="66" charset="0"/>
              </a:rPr>
              <a:t>/*NTS*/ 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400" dirty="0">
                <a:latin typeface="Comic Sans MS" panose="030F0702030302020204" pitchFamily="66" charset="0"/>
              </a:rPr>
              <a:t>/*TS*/ name=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ID</a:t>
            </a:r>
            <a:r>
              <a:rPr lang="en-US" sz="1400" dirty="0">
                <a:latin typeface="Comic Sans MS" panose="030F0702030302020204" pitchFamily="66" charset="0"/>
              </a:rPr>
              <a:t>/*TS*/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ID: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'..'Z'|'_'|'0'..'9')*;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4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Bild 4" descr="expr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45024"/>
            <a:ext cx="3672408" cy="22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24846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370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Fix</a:t>
            </a:r>
          </a:p>
          <a:p>
            <a:r>
              <a:rPr lang="de-AT" dirty="0" smtClean="0"/>
              <a:t>Unit Test</a:t>
            </a:r>
          </a:p>
          <a:p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err="1" smtClean="0"/>
              <a:t>Exercises</a:t>
            </a:r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:p14="http://schemas.microsoft.com/office/powerpoint/2010/main" val="61856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2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6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Demo Project: Mini Pascal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Editor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39955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2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Content Assist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50529"/>
            <a:ext cx="481486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5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Validator &amp; Quick Fix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6" y="2060848"/>
            <a:ext cx="45635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 Generator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56792"/>
            <a:ext cx="407918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6626112" cy="27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25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New File Wizard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30" y="1484784"/>
            <a:ext cx="4802889" cy="45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5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1026" name="Picture 2" descr="C:\Users\thomasfi\Dropbox\presentation\xText Workshop\img\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7"/>
            <a:ext cx="5832648" cy="51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>
                <a:solidFill>
                  <a:srgbClr val="FF0000"/>
                </a:solidFill>
              </a:rPr>
              <a:t>http://goo.gl/7uPtOx</a:t>
            </a:r>
          </a:p>
          <a:p>
            <a:pPr marL="1314450" lvl="2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http://goo.gl/7rNPLB</a:t>
            </a:r>
          </a:p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:p14="http://schemas.microsoft.com/office/powerpoint/2010/main" val="40095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checkVariableName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Fact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http://goo.gl/JpFXnv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de-AT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08104" y="134076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http://</a:t>
            </a:r>
            <a:r>
              <a:rPr lang="de-AT" b="1" dirty="0" err="1" smtClean="0">
                <a:solidFill>
                  <a:srgbClr val="FF0000"/>
                </a:solidFill>
              </a:rPr>
              <a:t>goo.gl</a:t>
            </a:r>
            <a:r>
              <a:rPr lang="de-AT" b="1" dirty="0" smtClean="0">
                <a:solidFill>
                  <a:srgbClr val="FF0000"/>
                </a:solidFill>
              </a:rPr>
              <a:t>/</a:t>
            </a:r>
            <a:r>
              <a:rPr lang="de-AT" b="1" dirty="0" err="1" smtClean="0">
                <a:solidFill>
                  <a:srgbClr val="FF0000"/>
                </a:solidFill>
              </a:rPr>
              <a:t>eVMfmV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18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http://goo.gl/Vm5QWk</a:t>
            </a: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 descr="F:\FH\Dropbox\presentation\xText Workshop\img\forma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698477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7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().getENDKeyword_6());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grammarAccess.getVarDeclAccess</a:t>
            </a:r>
            <a:r>
              <a:rPr lang="de-AT" sz="1600" dirty="0" smtClean="0">
                <a:latin typeface="Comic Sans MS" pitchFamily="66" charset="0"/>
              </a:rPr>
              <a:t>().getVARKeyword_0());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// TODO Unit Test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ByteCode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2727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Textual DSL Framework</a:t>
            </a:r>
          </a:p>
          <a:p>
            <a:r>
              <a:rPr lang="de-AT" dirty="0" smtClean="0"/>
              <a:t>Highly configurable and flexible framework</a:t>
            </a:r>
          </a:p>
          <a:p>
            <a:r>
              <a:rPr lang="de-AT" dirty="0" smtClean="0"/>
              <a:t>Easy code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Demo Project: </a:t>
            </a:r>
          </a:p>
          <a:p>
            <a:pPr marL="0" indent="0">
              <a:buNone/>
            </a:pP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https://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github.com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thomasfischl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/</a:t>
            </a:r>
            <a:r>
              <a:rPr lang="de-AT" sz="2800" dirty="0" err="1">
                <a:solidFill>
                  <a:srgbClr val="FF0000"/>
                </a:solidFill>
                <a:latin typeface="Comic Sans MS"/>
                <a:cs typeface="Comic Sans MS"/>
              </a:rPr>
              <a:t>xtext</a:t>
            </a:r>
            <a:r>
              <a:rPr lang="de-AT" sz="2800" dirty="0">
                <a:solidFill>
                  <a:srgbClr val="FF0000"/>
                </a:solidFill>
                <a:latin typeface="Comic Sans MS"/>
                <a:cs typeface="Comic Sans MS"/>
              </a:rPr>
              <a:t>-workshop</a:t>
            </a:r>
            <a:endParaRPr lang="de-AT" sz="2800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8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2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02568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0</TotalTime>
  <Words>2100</Words>
  <Application>Microsoft Macintosh PowerPoint</Application>
  <PresentationFormat>Bildschirmpräsentation (4:3)</PresentationFormat>
  <Paragraphs>395</Paragraphs>
  <Slides>67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68" baseType="lpstr">
      <vt:lpstr>TS001140835</vt:lpstr>
      <vt:lpstr>Xtext Workshop 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change generated code!</vt:lpstr>
      <vt:lpstr>Xtext: Grammar</vt:lpstr>
      <vt:lpstr>Example - EBNF</vt:lpstr>
      <vt:lpstr>Example - Xtext Grammar</vt:lpstr>
      <vt:lpstr>Xtext Grammar: Parser Rule</vt:lpstr>
      <vt:lpstr>Xtext Grammar: Assignments</vt:lpstr>
      <vt:lpstr>Xtext Grammar: Terminal String</vt:lpstr>
      <vt:lpstr>Xtext Grammar: Alternatives</vt:lpstr>
      <vt:lpstr>Xtext Grammar: Repetition</vt:lpstr>
      <vt:lpstr>Xtext Grammar: Grouping</vt:lpstr>
      <vt:lpstr>Xtext Grammar: Cross Reference</vt:lpstr>
      <vt:lpstr>Xtext Grammar: Terminal Rule</vt:lpstr>
      <vt:lpstr>Xtext Grammar: Terminal Rule</vt:lpstr>
      <vt:lpstr>Demo Project: Mini Pascal</vt:lpstr>
      <vt:lpstr>Editor</vt:lpstr>
      <vt:lpstr>Content Assist</vt:lpstr>
      <vt:lpstr>Validator &amp; Quick Fix</vt:lpstr>
      <vt:lpstr>Code Generator</vt:lpstr>
      <vt:lpstr>New File Wizard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Quick Fix</vt:lpstr>
      <vt:lpstr>A Quick Fix …</vt:lpstr>
      <vt:lpstr>Validator Implementation</vt:lpstr>
      <vt:lpstr>Quick Fix Implementation</vt:lpstr>
      <vt:lpstr>Xtext: Formatter</vt:lpstr>
      <vt:lpstr>Xtext Formatter </vt:lpstr>
      <vt:lpstr>Formatter Implemenation</vt:lpstr>
      <vt:lpstr>Xtext: Unit Test</vt:lpstr>
      <vt:lpstr>Unit Test for the Xtend Generator</vt:lpstr>
      <vt:lpstr>Unit Test for the Xtend Generator</vt:lpstr>
      <vt:lpstr>Xtext: ByteCode Generator</vt:lpstr>
      <vt:lpstr>Summary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x x</cp:lastModifiedBy>
  <cp:revision>192</cp:revision>
  <dcterms:created xsi:type="dcterms:W3CDTF">2013-11-18T08:56:21Z</dcterms:created>
  <dcterms:modified xsi:type="dcterms:W3CDTF">2013-11-21T00:39:26Z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