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55D88-72DB-4DD2-C9EC-F676CEFE9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9BE270-ABC0-C5D2-A4B9-5FE7A7503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17F2A0-2C2E-FB6E-05D6-572905B1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8D05-0E5C-44F7-878F-0460DF33C5A4}" type="datetimeFigureOut">
              <a:rPr lang="fr-CA" smtClean="0"/>
              <a:t>2024-09-04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E3683-AC7F-5565-8A8D-9AD8BD31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535836-E51B-053A-26B0-E3FE47A8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01F6-8233-4488-9CCA-3F470869BA8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6652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1CD290-29C4-1F42-2B37-E3B4B6BB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0AB580-1389-310A-CE72-6E33E459B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85B37D-BCCC-03C9-480D-1E638381B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8D05-0E5C-44F7-878F-0460DF33C5A4}" type="datetimeFigureOut">
              <a:rPr lang="fr-CA" smtClean="0"/>
              <a:t>2024-09-04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EFD694-264D-5EDA-13D9-30FDC6E7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CF4866-ECC0-27D9-B85A-EFD47662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01F6-8233-4488-9CCA-3F470869BA8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6087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1D95A81-842E-E662-12DA-A3FD4D50D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3F4C59-121A-4875-35EB-85003ECCF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E37D3B-E86D-4893-FC99-496E9A00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8D05-0E5C-44F7-878F-0460DF33C5A4}" type="datetimeFigureOut">
              <a:rPr lang="fr-CA" smtClean="0"/>
              <a:t>2024-09-04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535FB1-E10B-A275-BE79-48A9FF494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A74FF5-1A15-0649-F845-C969B1DA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01F6-8233-4488-9CCA-3F470869BA8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9935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98A044-F57D-32E4-6885-3CA009C7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6603A7-8002-05C8-6A4E-15F65CE01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11FFDC-08FA-AB73-DCDB-0F45163A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8D05-0E5C-44F7-878F-0460DF33C5A4}" type="datetimeFigureOut">
              <a:rPr lang="fr-CA" smtClean="0"/>
              <a:t>2024-09-04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D65212-D338-A610-71AE-495FA58B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1870D4-8916-F5B7-83C2-101A7F10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01F6-8233-4488-9CCA-3F470869BA8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374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3CB8F0-F258-2BA6-02E5-1A839B55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2312B2-D42D-F46D-3EDA-BFC904BD9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5DE117-6A00-1F87-B43D-F4B1C287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8D05-0E5C-44F7-878F-0460DF33C5A4}" type="datetimeFigureOut">
              <a:rPr lang="fr-CA" smtClean="0"/>
              <a:t>2024-09-04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D7A48E-887A-AA58-A677-05040360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6A159F-2FCB-22F5-0942-F22D135E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01F6-8233-4488-9CCA-3F470869BA8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6890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71A63-CC01-2C62-3C6B-64647401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C8AB8E-2742-9F0A-39E0-ED3277D24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02587F-A97D-DB1B-D6AB-7908B0A24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E859DE-E4EC-32BE-2FF1-70569616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8D05-0E5C-44F7-878F-0460DF33C5A4}" type="datetimeFigureOut">
              <a:rPr lang="fr-CA" smtClean="0"/>
              <a:t>2024-09-04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C38065-534A-08D8-E995-1C54107A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7C5A1D-FB44-DD33-67A3-ECB4B598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01F6-8233-4488-9CCA-3F470869BA8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6141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B7E93-2D87-8E06-DC7A-1AD234A7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6BB3A4-0F9D-A5C1-99EA-CB80965BD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C0E1AF-8FDC-D8A5-AA17-1F2A6CF99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C0ADF0C-7C99-2BE4-9CB2-12AC1D47B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ED46472-6620-5EE6-EF66-9EFC4448C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DE205C4-C925-2692-1E7E-FB2FCF1C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8D05-0E5C-44F7-878F-0460DF33C5A4}" type="datetimeFigureOut">
              <a:rPr lang="fr-CA" smtClean="0"/>
              <a:t>2024-09-04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F6E0D17-0A0F-2752-B353-EF698BD1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37C4532-693F-EB98-727D-626D62F6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01F6-8233-4488-9CCA-3F470869BA8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662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B5518-CB49-29CE-1627-C2CCFE6F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FD4880-4336-C72A-5EBC-507A2C79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8D05-0E5C-44F7-878F-0460DF33C5A4}" type="datetimeFigureOut">
              <a:rPr lang="fr-CA" smtClean="0"/>
              <a:t>2024-09-04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CE48D3-E838-6D3B-221D-04ED2E1A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55BFB6-1878-C6D3-5CDC-2519A97E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01F6-8233-4488-9CCA-3F470869BA8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90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8996F8D-4F86-4B19-43BE-D3A5A815E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8D05-0E5C-44F7-878F-0460DF33C5A4}" type="datetimeFigureOut">
              <a:rPr lang="fr-CA" smtClean="0"/>
              <a:t>2024-09-04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342F13-85CF-6660-B473-AC8F529A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83D24C-0CDE-B405-224A-AA98A1BE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01F6-8233-4488-9CCA-3F470869BA8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663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DD3764-7DA1-0499-978D-45CE54AC1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617DE6-F2E8-89CF-7252-8874C984C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55A31E-2E72-430C-08F1-1DEF3A7F0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9AFE4B-48D7-E90E-310F-25E48240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8D05-0E5C-44F7-878F-0460DF33C5A4}" type="datetimeFigureOut">
              <a:rPr lang="fr-CA" smtClean="0"/>
              <a:t>2024-09-04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C3E5B6-D037-B6C5-B5DE-5DBD515BC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7C6434-89E8-F7CE-59E0-D05EE7D3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01F6-8233-4488-9CCA-3F470869BA8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6502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B4C277-BE66-4B9F-31C2-A8333570F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9BE1722-6FE3-9F34-DC9A-8F27A91A0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83F66C-FBEE-86BE-0C27-83F9953F7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8228F4-9015-5F44-82AE-AE32635C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8D05-0E5C-44F7-878F-0460DF33C5A4}" type="datetimeFigureOut">
              <a:rPr lang="fr-CA" smtClean="0"/>
              <a:t>2024-09-04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71242A-537B-250B-AAE6-48C1403B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791713-31A5-3728-7F1B-244D9B8E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01F6-8233-4488-9CCA-3F470869BA8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9590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FA75A8-7699-78EE-B117-D519CF9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0C452A-D1DD-585C-1CAF-F6DC2099F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78A5F0-7716-7597-4BA6-7C48E4457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C78D05-0E5C-44F7-878F-0460DF33C5A4}" type="datetimeFigureOut">
              <a:rPr lang="fr-CA" smtClean="0"/>
              <a:t>2024-09-04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ABA90B-60F7-D12F-2E5A-A83640E32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3A7FFD-9ABD-57EB-5646-68FD8C482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8901F6-8233-4488-9CCA-3F470869BA8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7232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AC88DD10-94A4-2BE9-69FF-0E5A9545EB81}"/>
              </a:ext>
            </a:extLst>
          </p:cNvPr>
          <p:cNvSpPr txBox="1"/>
          <p:nvPr/>
        </p:nvSpPr>
        <p:spPr>
          <a:xfrm>
            <a:off x="3428765" y="388704"/>
            <a:ext cx="4662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ARPEGGIATOR </a:t>
            </a:r>
            <a:r>
              <a:rPr lang="en-CA" sz="2400" b="1" dirty="0">
                <a:solidFill>
                  <a:schemeClr val="accent2"/>
                </a:solidFill>
              </a:rPr>
              <a:t>DEACTIVATED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B9C303E5-210A-9925-B2BC-B86F7755970F}"/>
              </a:ext>
            </a:extLst>
          </p:cNvPr>
          <p:cNvGrpSpPr/>
          <p:nvPr/>
        </p:nvGrpSpPr>
        <p:grpSpPr>
          <a:xfrm>
            <a:off x="1665043" y="1002601"/>
            <a:ext cx="8190054" cy="5450215"/>
            <a:chOff x="1128973" y="1058584"/>
            <a:chExt cx="9112834" cy="6064295"/>
          </a:xfrm>
        </p:grpSpPr>
        <p:pic>
          <p:nvPicPr>
            <p:cNvPr id="5" name="Image 4" descr="Une image contenant Appareils électroniques, Ingénierie électronique, circuit, Composant de circuit&#10;&#10;Description générée automatiquement">
              <a:extLst>
                <a:ext uri="{FF2B5EF4-FFF2-40B4-BE49-F238E27FC236}">
                  <a16:creationId xmlns:a16="http://schemas.microsoft.com/office/drawing/2014/main" id="{A45B0F9A-D4AD-D63F-D4FC-B312D9D98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1414" y="1995902"/>
              <a:ext cx="5187952" cy="3885565"/>
            </a:xfrm>
            <a:prstGeom prst="rect">
              <a:avLst/>
            </a:prstGeom>
          </p:spPr>
        </p:pic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DE2B00D5-1E2E-EDDF-ED3A-01A1595D4463}"/>
                </a:ext>
              </a:extLst>
            </p:cNvPr>
            <p:cNvSpPr>
              <a:spLocks/>
            </p:cNvSpPr>
            <p:nvPr/>
          </p:nvSpPr>
          <p:spPr>
            <a:xfrm>
              <a:off x="5051653" y="1058584"/>
              <a:ext cx="811763" cy="603309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Audio out</a:t>
              </a:r>
            </a:p>
          </p:txBody>
        </p: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B7620C04-9D2C-7F67-588D-AB5ECF06A020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H="1" flipV="1">
              <a:off x="5457535" y="1661893"/>
              <a:ext cx="19472" cy="41883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EBD641CA-929D-8B48-FB24-C406631714FF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6094381" y="1661893"/>
              <a:ext cx="314877" cy="42929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499D681A-6CD5-9A54-0387-7F7A09E0B46D}"/>
                </a:ext>
              </a:extLst>
            </p:cNvPr>
            <p:cNvSpPr>
              <a:spLocks/>
            </p:cNvSpPr>
            <p:nvPr/>
          </p:nvSpPr>
          <p:spPr>
            <a:xfrm>
              <a:off x="6003376" y="1058584"/>
              <a:ext cx="811763" cy="603309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MIDI</a:t>
              </a:r>
              <a:br>
                <a:rPr lang="fr-CA" sz="1400" dirty="0"/>
              </a:br>
              <a:r>
                <a:rPr lang="fr-CA" sz="1400" dirty="0"/>
                <a:t>in</a:t>
              </a: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C3578A37-FF0F-0526-88F6-4533328E7EEC}"/>
                </a:ext>
              </a:extLst>
            </p:cNvPr>
            <p:cNvCxnSpPr>
              <a:cxnSpLocks/>
            </p:cNvCxnSpPr>
            <p:nvPr/>
          </p:nvCxnSpPr>
          <p:spPr>
            <a:xfrm>
              <a:off x="2540974" y="4976327"/>
              <a:ext cx="117254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C4F9034E-012F-D470-83D8-61A6499E8206}"/>
                </a:ext>
              </a:extLst>
            </p:cNvPr>
            <p:cNvSpPr/>
            <p:nvPr/>
          </p:nvSpPr>
          <p:spPr>
            <a:xfrm>
              <a:off x="1128973" y="4467812"/>
              <a:ext cx="1412001" cy="101703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Synth sound algorithm</a:t>
              </a:r>
              <a:endParaRPr lang="fr-CA" sz="1400" dirty="0"/>
            </a:p>
          </p:txBody>
        </p: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24FD0C25-26F4-8917-3111-0ED265FA19F5}"/>
                </a:ext>
              </a:extLst>
            </p:cNvPr>
            <p:cNvCxnSpPr>
              <a:cxnSpLocks/>
            </p:cNvCxnSpPr>
            <p:nvPr/>
          </p:nvCxnSpPr>
          <p:spPr>
            <a:xfrm>
              <a:off x="2540974" y="3803781"/>
              <a:ext cx="1172546" cy="21771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BF9FE552-D6EF-EEB3-1ED9-252F098CAA22}"/>
                </a:ext>
              </a:extLst>
            </p:cNvPr>
            <p:cNvSpPr/>
            <p:nvPr/>
          </p:nvSpPr>
          <p:spPr>
            <a:xfrm>
              <a:off x="1128973" y="3295266"/>
              <a:ext cx="1412001" cy="101703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Change sound algorithm parameter</a:t>
              </a:r>
              <a:endParaRPr lang="fr-CA" sz="1400" dirty="0"/>
            </a:p>
          </p:txBody>
        </p: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C54E78D1-6977-309C-F0A1-8F68D885E0DC}"/>
                </a:ext>
              </a:extLst>
            </p:cNvPr>
            <p:cNvCxnSpPr>
              <a:cxnSpLocks/>
            </p:cNvCxnSpPr>
            <p:nvPr/>
          </p:nvCxnSpPr>
          <p:spPr>
            <a:xfrm>
              <a:off x="2540974" y="2615694"/>
              <a:ext cx="1172546" cy="426085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E46586BB-CCFD-024C-D95D-53E9C61143BA}"/>
                </a:ext>
              </a:extLst>
            </p:cNvPr>
            <p:cNvSpPr/>
            <p:nvPr/>
          </p:nvSpPr>
          <p:spPr>
            <a:xfrm>
              <a:off x="1128973" y="2107179"/>
              <a:ext cx="1412001" cy="101703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Note Release time</a:t>
              </a:r>
              <a:endParaRPr lang="fr-CA" sz="1400" dirty="0"/>
            </a:p>
          </p:txBody>
        </p: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6E8DB2A7-AAE0-E755-6E21-EAB265D1A0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2492" y="2508316"/>
              <a:ext cx="936171" cy="573907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A1998F8E-6776-F024-9385-9FC4D2B120C3}"/>
                </a:ext>
              </a:extLst>
            </p:cNvPr>
            <p:cNvSpPr/>
            <p:nvPr/>
          </p:nvSpPr>
          <p:spPr>
            <a:xfrm>
              <a:off x="8829805" y="1999801"/>
              <a:ext cx="1412002" cy="101703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Output volume</a:t>
              </a:r>
              <a:endParaRPr lang="fr-CA" sz="1400" dirty="0"/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2ABD8993-6DAF-5938-467C-2FD26E322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1668" y="3854939"/>
              <a:ext cx="1156995" cy="16655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A7E5A67D-C47A-5026-800E-BA88F8CBD882}"/>
                </a:ext>
              </a:extLst>
            </p:cNvPr>
            <p:cNvSpPr/>
            <p:nvPr/>
          </p:nvSpPr>
          <p:spPr>
            <a:xfrm>
              <a:off x="8829806" y="3346424"/>
              <a:ext cx="1412001" cy="101703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Octave</a:t>
              </a:r>
              <a:endParaRPr lang="fr-CA" sz="1400" dirty="0"/>
            </a:p>
          </p:txBody>
        </p: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E6CBA9F4-3726-87C4-1669-11B21652CA19}"/>
                </a:ext>
              </a:extLst>
            </p:cNvPr>
            <p:cNvCxnSpPr>
              <a:cxnSpLocks/>
            </p:cNvCxnSpPr>
            <p:nvPr/>
          </p:nvCxnSpPr>
          <p:spPr>
            <a:xfrm>
              <a:off x="7669700" y="4976327"/>
              <a:ext cx="1268963" cy="221963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8C4151B7-1C5B-0D24-926C-D96676D50460}"/>
                </a:ext>
              </a:extLst>
            </p:cNvPr>
            <p:cNvSpPr/>
            <p:nvPr/>
          </p:nvSpPr>
          <p:spPr>
            <a:xfrm>
              <a:off x="8829806" y="4689775"/>
              <a:ext cx="1412001" cy="101703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Activate arpeggiator</a:t>
              </a:r>
              <a:endParaRPr lang="fr-CA" sz="1400" dirty="0"/>
            </a:p>
          </p:txBody>
        </p: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F38D2CB2-1018-49C2-98D7-0DDC491E455C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5742928" y="5351989"/>
              <a:ext cx="0" cy="75386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CF0B22AC-A21C-978A-E741-CE82140AF345}"/>
                </a:ext>
              </a:extLst>
            </p:cNvPr>
            <p:cNvSpPr/>
            <p:nvPr/>
          </p:nvSpPr>
          <p:spPr>
            <a:xfrm>
              <a:off x="5036928" y="6105849"/>
              <a:ext cx="1412001" cy="101703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Press keys to trigger notes</a:t>
              </a:r>
              <a:endParaRPr lang="fr-CA" sz="1400" dirty="0"/>
            </a:p>
          </p:txBody>
        </p:sp>
        <p:sp>
          <p:nvSpPr>
            <p:cNvPr id="64" name="Rectangle : coins arrondis 63">
              <a:extLst>
                <a:ext uri="{FF2B5EF4-FFF2-40B4-BE49-F238E27FC236}">
                  <a16:creationId xmlns:a16="http://schemas.microsoft.com/office/drawing/2014/main" id="{E8A87258-6469-C70C-5FF6-D09E86BE6C81}"/>
                </a:ext>
              </a:extLst>
            </p:cNvPr>
            <p:cNvSpPr>
              <a:spLocks/>
            </p:cNvSpPr>
            <p:nvPr/>
          </p:nvSpPr>
          <p:spPr>
            <a:xfrm>
              <a:off x="4069825" y="1058584"/>
              <a:ext cx="811763" cy="603309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Power</a:t>
              </a:r>
            </a:p>
          </p:txBody>
        </p: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78BB4820-B101-651C-F9E1-6571A6CC3FBF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>
              <a:off x="4475708" y="1661893"/>
              <a:ext cx="88562" cy="44773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353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AC88DD10-94A4-2BE9-69FF-0E5A9545EB81}"/>
              </a:ext>
            </a:extLst>
          </p:cNvPr>
          <p:cNvSpPr txBox="1"/>
          <p:nvPr/>
        </p:nvSpPr>
        <p:spPr>
          <a:xfrm>
            <a:off x="3428763" y="388604"/>
            <a:ext cx="4710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ARPEGGIATOR </a:t>
            </a:r>
            <a:r>
              <a:rPr lang="en-CA" sz="2400" b="1" dirty="0">
                <a:solidFill>
                  <a:schemeClr val="accent6"/>
                </a:solidFill>
              </a:rPr>
              <a:t>ACTIVATED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B9C303E5-210A-9925-B2BC-B86F7755970F}"/>
              </a:ext>
            </a:extLst>
          </p:cNvPr>
          <p:cNvGrpSpPr/>
          <p:nvPr/>
        </p:nvGrpSpPr>
        <p:grpSpPr>
          <a:xfrm>
            <a:off x="1665043" y="1845005"/>
            <a:ext cx="8190054" cy="4607811"/>
            <a:chOff x="1128973" y="1995902"/>
            <a:chExt cx="9112834" cy="5126977"/>
          </a:xfrm>
        </p:grpSpPr>
        <p:pic>
          <p:nvPicPr>
            <p:cNvPr id="5" name="Image 4" descr="Une image contenant Appareils électroniques, Ingénierie électronique, circuit, Composant de circuit&#10;&#10;Description générée automatiquement">
              <a:extLst>
                <a:ext uri="{FF2B5EF4-FFF2-40B4-BE49-F238E27FC236}">
                  <a16:creationId xmlns:a16="http://schemas.microsoft.com/office/drawing/2014/main" id="{A45B0F9A-D4AD-D63F-D4FC-B312D9D98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1414" y="1995902"/>
              <a:ext cx="5187952" cy="3885565"/>
            </a:xfrm>
            <a:prstGeom prst="rect">
              <a:avLst/>
            </a:prstGeom>
          </p:spPr>
        </p:pic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C3578A37-FF0F-0526-88F6-4533328E7EEC}"/>
                </a:ext>
              </a:extLst>
            </p:cNvPr>
            <p:cNvCxnSpPr>
              <a:cxnSpLocks/>
            </p:cNvCxnSpPr>
            <p:nvPr/>
          </p:nvCxnSpPr>
          <p:spPr>
            <a:xfrm>
              <a:off x="2540974" y="4976327"/>
              <a:ext cx="117254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C4F9034E-012F-D470-83D8-61A6499E8206}"/>
                </a:ext>
              </a:extLst>
            </p:cNvPr>
            <p:cNvSpPr/>
            <p:nvPr/>
          </p:nvSpPr>
          <p:spPr>
            <a:xfrm>
              <a:off x="1128973" y="4467812"/>
              <a:ext cx="1412001" cy="101703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Synth sound algorithm</a:t>
              </a:r>
              <a:endParaRPr lang="fr-CA" sz="1400" dirty="0"/>
            </a:p>
          </p:txBody>
        </p: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24FD0C25-26F4-8917-3111-0ED265FA19F5}"/>
                </a:ext>
              </a:extLst>
            </p:cNvPr>
            <p:cNvCxnSpPr>
              <a:cxnSpLocks/>
            </p:cNvCxnSpPr>
            <p:nvPr/>
          </p:nvCxnSpPr>
          <p:spPr>
            <a:xfrm>
              <a:off x="2540974" y="3803781"/>
              <a:ext cx="1172546" cy="21771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BF9FE552-D6EF-EEB3-1ED9-252F098CAA22}"/>
                </a:ext>
              </a:extLst>
            </p:cNvPr>
            <p:cNvSpPr/>
            <p:nvPr/>
          </p:nvSpPr>
          <p:spPr>
            <a:xfrm>
              <a:off x="1128973" y="3295266"/>
              <a:ext cx="1412001" cy="101703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Change sound algorithm parameter</a:t>
              </a:r>
              <a:endParaRPr lang="fr-CA" sz="1400" dirty="0"/>
            </a:p>
          </p:txBody>
        </p: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C54E78D1-6977-309C-F0A1-8F68D885E0DC}"/>
                </a:ext>
              </a:extLst>
            </p:cNvPr>
            <p:cNvCxnSpPr>
              <a:cxnSpLocks/>
            </p:cNvCxnSpPr>
            <p:nvPr/>
          </p:nvCxnSpPr>
          <p:spPr>
            <a:xfrm>
              <a:off x="2540974" y="2615694"/>
              <a:ext cx="1172546" cy="426085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E46586BB-CCFD-024C-D95D-53E9C61143BA}"/>
                </a:ext>
              </a:extLst>
            </p:cNvPr>
            <p:cNvSpPr/>
            <p:nvPr/>
          </p:nvSpPr>
          <p:spPr>
            <a:xfrm>
              <a:off x="1128973" y="2107179"/>
              <a:ext cx="1412001" cy="101703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Arpeggiator note interval</a:t>
              </a:r>
              <a:endParaRPr lang="fr-CA" sz="1400" dirty="0"/>
            </a:p>
          </p:txBody>
        </p: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6E8DB2A7-AAE0-E755-6E21-EAB265D1A0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2492" y="2508316"/>
              <a:ext cx="936171" cy="573907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A1998F8E-6776-F024-9385-9FC4D2B120C3}"/>
                </a:ext>
              </a:extLst>
            </p:cNvPr>
            <p:cNvSpPr/>
            <p:nvPr/>
          </p:nvSpPr>
          <p:spPr>
            <a:xfrm>
              <a:off x="8829806" y="1999801"/>
              <a:ext cx="1412001" cy="101703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Output volume</a:t>
              </a:r>
              <a:endParaRPr lang="fr-CA" sz="1400" dirty="0"/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2ABD8993-6DAF-5938-467C-2FD26E322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1668" y="3854939"/>
              <a:ext cx="1156995" cy="16655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A7E5A67D-C47A-5026-800E-BA88F8CBD882}"/>
                </a:ext>
              </a:extLst>
            </p:cNvPr>
            <p:cNvSpPr/>
            <p:nvPr/>
          </p:nvSpPr>
          <p:spPr>
            <a:xfrm>
              <a:off x="8829806" y="3346424"/>
              <a:ext cx="1412001" cy="101703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Octave</a:t>
              </a:r>
              <a:endParaRPr lang="fr-CA" sz="1400" dirty="0"/>
            </a:p>
          </p:txBody>
        </p: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E6CBA9F4-3726-87C4-1669-11B21652CA19}"/>
                </a:ext>
              </a:extLst>
            </p:cNvPr>
            <p:cNvCxnSpPr>
              <a:cxnSpLocks/>
            </p:cNvCxnSpPr>
            <p:nvPr/>
          </p:nvCxnSpPr>
          <p:spPr>
            <a:xfrm>
              <a:off x="7669700" y="4976327"/>
              <a:ext cx="1268963" cy="221963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8C4151B7-1C5B-0D24-926C-D96676D50460}"/>
                </a:ext>
              </a:extLst>
            </p:cNvPr>
            <p:cNvSpPr/>
            <p:nvPr/>
          </p:nvSpPr>
          <p:spPr>
            <a:xfrm>
              <a:off x="8829806" y="4689775"/>
              <a:ext cx="1412001" cy="101703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Activate arpeggiator</a:t>
              </a:r>
              <a:endParaRPr lang="fr-CA" sz="1400" dirty="0"/>
            </a:p>
          </p:txBody>
        </p: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F38D2CB2-1018-49C2-98D7-0DDC491E455C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5742928" y="5351989"/>
              <a:ext cx="0" cy="75386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CF0B22AC-A21C-978A-E741-CE82140AF345}"/>
                </a:ext>
              </a:extLst>
            </p:cNvPr>
            <p:cNvSpPr/>
            <p:nvPr/>
          </p:nvSpPr>
          <p:spPr>
            <a:xfrm>
              <a:off x="3200686" y="6105849"/>
              <a:ext cx="5084485" cy="101703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Press keys to add notes to the arpeggiator. The keys are held even when not pressed anymore. If all keys are released and a new key is pressed, the arpeggiator is cleared and only the new key will play.</a:t>
              </a:r>
              <a:endParaRPr lang="fr-CA" sz="1400" dirty="0"/>
            </a:p>
          </p:txBody>
        </p:sp>
      </p:grp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358A0DB-FC5A-B906-7866-6DECAA140B7C}"/>
              </a:ext>
            </a:extLst>
          </p:cNvPr>
          <p:cNvSpPr>
            <a:spLocks/>
          </p:cNvSpPr>
          <p:nvPr/>
        </p:nvSpPr>
        <p:spPr>
          <a:xfrm>
            <a:off x="5190506" y="1002601"/>
            <a:ext cx="729563" cy="5422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/>
              <a:t>Audio out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77A98276-48D7-95D2-5C12-30F6EC2526BC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5555288" y="1544818"/>
            <a:ext cx="17500" cy="3764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72238317-D620-F3F5-70E3-923387F0BB8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127646" y="1544818"/>
            <a:ext cx="282992" cy="3858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D2F04E0-DCD3-5B82-DF2B-81760AB26B23}"/>
              </a:ext>
            </a:extLst>
          </p:cNvPr>
          <p:cNvSpPr>
            <a:spLocks/>
          </p:cNvSpPr>
          <p:nvPr/>
        </p:nvSpPr>
        <p:spPr>
          <a:xfrm>
            <a:off x="6045856" y="1002601"/>
            <a:ext cx="729563" cy="5422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/>
              <a:t>MIDI</a:t>
            </a:r>
            <a:br>
              <a:rPr lang="fr-CA" sz="1400" dirty="0"/>
            </a:br>
            <a:r>
              <a:rPr lang="fr-CA" sz="1400" dirty="0"/>
              <a:t>in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2F48137-9EAA-7DB2-69F9-DD236D23C23D}"/>
              </a:ext>
            </a:extLst>
          </p:cNvPr>
          <p:cNvSpPr>
            <a:spLocks/>
          </p:cNvSpPr>
          <p:nvPr/>
        </p:nvSpPr>
        <p:spPr>
          <a:xfrm>
            <a:off x="4308100" y="1002601"/>
            <a:ext cx="729563" cy="5422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/>
              <a:t>Power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BF91DD8-EDE9-AEC0-E69F-87DA89EBAA9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672882" y="1544818"/>
            <a:ext cx="79594" cy="40239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2437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94</Words>
  <Application>Microsoft Office PowerPoint</Application>
  <PresentationFormat>Grand écran</PresentationFormat>
  <Paragraphs>22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Fredericks, Thomas Ouellet</dc:creator>
  <cp:lastModifiedBy>Fredericks, Thomas Ouellet</cp:lastModifiedBy>
  <cp:revision>2</cp:revision>
  <dcterms:created xsi:type="dcterms:W3CDTF">2024-09-04T18:24:20Z</dcterms:created>
  <dcterms:modified xsi:type="dcterms:W3CDTF">2024-09-04T18:53:56Z</dcterms:modified>
</cp:coreProperties>
</file>