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44" r:id="rId5"/>
    <p:sldId id="2545" r:id="rId6"/>
  </p:sldIdLst>
  <p:sldSz cx="12192000" cy="6858000"/>
  <p:notesSz cx="6858000" cy="9144000"/>
  <p:embeddedFontLst>
    <p:embeddedFont>
      <p:font typeface="Gill Sans MT" panose="020B0502020104020203" pitchFamily="34" charset="0"/>
      <p:regular r:id="rId9"/>
      <p:bold r:id="rId10"/>
      <p:italic r:id="rId11"/>
      <p:boldItalic r:id="rId12"/>
    </p:embeddedFont>
    <p:embeddedFont>
      <p:font typeface="Gill Sans Nova Light" panose="020B0302020104020203" pitchFamily="34" charset="0"/>
      <p:regular r:id="rId13"/>
      <p:italic r:id="rId14"/>
    </p:embeddedFont>
  </p:embeddedFont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FF00F7"/>
    <a:srgbClr val="EAB200"/>
    <a:srgbClr val="954F72"/>
    <a:srgbClr val="000000"/>
    <a:srgbClr val="F9F9FB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3912B-6AF0-4916-943B-EFF8F5285278}" v="6" dt="2025-02-24T16:06:59.18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80197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990" y="312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766" y="78"/>
      </p:cViewPr>
      <p:guideLst/>
    </p:cSldViewPr>
  </p:notesViewPr>
  <p:gridSpacing cx="216001" cy="21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5DB661-9218-4D06-90BF-49C4452C0C70}" type="datetime1">
              <a:rPr lang="fr-FR" smtClean="0"/>
              <a:t>24/02/2025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9ED3DB-095D-4A24-825E-62E1C3701A02}" type="datetime1">
              <a:rPr lang="fr-FR" noProof="0" smtClean="0"/>
              <a:t>24/02/2025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67808"/>
          </a:xfrm>
        </p:spPr>
        <p:txBody>
          <a:bodyPr rtlCol="0"/>
          <a:lstStyle>
            <a:lvl1pPr>
              <a:defRPr spc="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rtlCol="0"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fr-FR" noProof="0" dirty="0"/>
              <a:t>CLIQUEZ POUR MODIFIER LE STYLE DU TITRE DE MASQUE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 dirty="0"/>
              <a:t>SOUS-TITRE ICI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61445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c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7685" y="461473"/>
            <a:ext cx="10442961" cy="6091727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SÉANCE 99</a:t>
            </a:r>
          </a:p>
        </p:txBody>
      </p:sp>
    </p:spTree>
    <p:extLst>
      <p:ext uri="{BB962C8B-B14F-4D97-AF65-F5344CB8AC3E}">
        <p14:creationId xmlns:p14="http://schemas.microsoft.com/office/powerpoint/2010/main" val="13479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leç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6385" y="1425240"/>
            <a:ext cx="5019230" cy="1157958"/>
          </a:xfrm>
        </p:spPr>
        <p:txBody>
          <a:bodyPr rtlCol="0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LEÇON 10.10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DE507580-4FAD-4A2A-96C4-4C27570DE5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3794" y="2594571"/>
            <a:ext cx="4244814" cy="368658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A</a:t>
            </a:r>
          </a:p>
          <a:p>
            <a:pPr lvl="0"/>
            <a:r>
              <a:rPr lang="fr-FR" dirty="0"/>
              <a:t>B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462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’image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rtlCol="0" anchor="b">
            <a:noAutofit/>
          </a:bodyPr>
          <a:lstStyle>
            <a:lvl1pPr>
              <a:defRPr sz="6000"/>
            </a:lvl1pPr>
          </a:lstStyle>
          <a:p>
            <a:pPr rtl="0"/>
            <a:r>
              <a:rPr lang="fr-FR" noProof="0" dirty="0"/>
              <a:t>CLIQUEZ POUR MODIFIER LE TITRE PRINCIPAL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 rtl="0"/>
            <a:r>
              <a:rPr lang="fr-FR" noProof="0" dirty="0"/>
              <a:t>LE SITE WEB VIENT ICI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’image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de diaposi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fr-FR" noProof="0" dirty="0"/>
              <a:t>CLIQUEZ POUR MODIFIER LE STYLE DU TITRE DU MASQUE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u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fr-FR" noProof="0" dirty="0"/>
              <a:t>La légende vient ici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 dirty="0"/>
              <a:t>LE TITRE VIENT ICI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6807"/>
            <a:ext cx="10515600" cy="5140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7" name="Form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6356350"/>
            <a:ext cx="521406" cy="247651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86CB4B4D-7CA3-9044-876B-883B54F8677D}" type="slidenum">
              <a:rPr lang="fr-FR" sz="1050" noProof="0" smtClean="0">
                <a:solidFill>
                  <a:schemeClr val="tx2"/>
                </a:solidFill>
              </a:rPr>
              <a:pPr algn="ctr" rtl="0"/>
              <a:t>‹N°›</a:t>
            </a:fld>
            <a:endParaRPr lang="fr-FR" sz="1050" noProof="0" dirty="0">
              <a:solidFill>
                <a:schemeClr val="tx2"/>
              </a:solidFill>
            </a:endParaRPr>
          </a:p>
        </p:txBody>
      </p:sp>
      <p:sp>
        <p:nvSpPr>
          <p:cNvPr id="19" name="Forme 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38537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rtlCol="0" anchor="ctr">
            <a:spAutoFit/>
          </a:bodyPr>
          <a:lstStyle/>
          <a:p>
            <a:pPr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endParaRPr lang="fr-FR" sz="4400" b="1" i="0" spc="0" noProof="0" dirty="0">
              <a:solidFill>
                <a:schemeClr val="tx2"/>
              </a:solidFill>
              <a:latin typeface="+mj-lt"/>
              <a:cs typeface="Gill Sans" panose="020B0502020104020203" pitchFamily="34" charset="-79"/>
            </a:endParaRPr>
          </a:p>
        </p:txBody>
      </p:sp>
      <p:sp>
        <p:nvSpPr>
          <p:cNvPr id="13" name="Forme 61">
            <a:extLst>
              <a:ext uri="{FF2B5EF4-FFF2-40B4-BE49-F238E27FC236}">
                <a16:creationId xmlns:a16="http://schemas.microsoft.com/office/drawing/2014/main" id="{0F86F919-DE82-498E-921C-3A5A06118BA6}"/>
              </a:ext>
            </a:extLst>
          </p:cNvPr>
          <p:cNvSpPr/>
          <p:nvPr userDrawn="1"/>
        </p:nvSpPr>
        <p:spPr>
          <a:xfrm rot="16200000">
            <a:off x="-436653" y="1750215"/>
            <a:ext cx="1711508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rtlCol="0" anchor="ctr">
            <a:spAutoFit/>
          </a:bodyPr>
          <a:lstStyle/>
          <a:p>
            <a:pPr algn="r" rtl="0"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fr-FR" sz="1600" b="1" dirty="0">
                <a:solidFill>
                  <a:schemeClr val="tx1"/>
                </a:solidFill>
                <a:latin typeface="+mj-lt"/>
              </a:rPr>
              <a:t>REAPER</a:t>
            </a:r>
            <a:endParaRPr lang="fr-FR" sz="1600" b="1" i="0" spc="0" noProof="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308648-1B58-4611-96C2-894995AB152C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2084" y="365125"/>
            <a:ext cx="654034" cy="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6" r:id="rId2"/>
    <p:sldLayoutId id="2147483684" r:id="rId3"/>
    <p:sldLayoutId id="2147483685" r:id="rId4"/>
    <p:sldLayoutId id="2147483673" r:id="rId5"/>
    <p:sldLayoutId id="2147483651" r:id="rId6"/>
    <p:sldLayoutId id="2147483674" r:id="rId7"/>
    <p:sldLayoutId id="2147483670" r:id="rId8"/>
    <p:sldLayoutId id="2147483669" r:id="rId9"/>
    <p:sldLayoutId id="2147483664" r:id="rId10"/>
    <p:sldLayoutId id="2147483653" r:id="rId11"/>
    <p:sldLayoutId id="2147483680" r:id="rId12"/>
    <p:sldLayoutId id="2147483678" r:id="rId13"/>
    <p:sldLayoutId id="2147483679" r:id="rId14"/>
    <p:sldLayoutId id="2147483683" r:id="rId15"/>
    <p:sldLayoutId id="2147483675" r:id="rId16"/>
    <p:sldLayoutId id="2147483681" r:id="rId17"/>
    <p:sldLayoutId id="2147483682" r:id="rId18"/>
    <p:sldLayoutId id="2147483671" r:id="rId19"/>
    <p:sldLayoutId id="2147483677" r:id="rId20"/>
    <p:sldLayoutId id="214748367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A7F3787-ACDB-C14C-A01D-C7B4A4C1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025" y="2023872"/>
            <a:ext cx="5229955" cy="3915321"/>
          </a:xfrm>
          <a:prstGeom prst="rect">
            <a:avLst/>
          </a:prstGeom>
        </p:spPr>
      </p:pic>
      <p:pic>
        <p:nvPicPr>
          <p:cNvPr id="4" name="Image 3" descr="Une image contenant texte, capture d’écran, Appareils électroniques, Logiciel multimédia&#10;&#10;Description générée automatiquement">
            <a:extLst>
              <a:ext uri="{FF2B5EF4-FFF2-40B4-BE49-F238E27FC236}">
                <a16:creationId xmlns:a16="http://schemas.microsoft.com/office/drawing/2014/main" id="{B8B1057F-946B-7381-DC12-0F46C6633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1"/>
          <a:stretch/>
        </p:blipFill>
        <p:spPr>
          <a:xfrm>
            <a:off x="1384957" y="2023871"/>
            <a:ext cx="4315427" cy="39153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CADA81-86ED-5DF3-9349-08A502A0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Ajouter ReaComp à la piste </a:t>
            </a:r>
            <a:r>
              <a:rPr lang="fr-CA" sz="3200" i="1" dirty="0"/>
              <a:t>master</a:t>
            </a:r>
            <a:endParaRPr lang="fr-CA" sz="3200" i="1" dirty="0" err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5D849D3-3A86-892F-C98C-CE0956472EEE}"/>
              </a:ext>
            </a:extLst>
          </p:cNvPr>
          <p:cNvSpPr/>
          <p:nvPr/>
        </p:nvSpPr>
        <p:spPr>
          <a:xfrm>
            <a:off x="1415932" y="3216581"/>
            <a:ext cx="870498" cy="25719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40FBAB3-67C4-5F3A-1C4F-2B03904ACDB0}"/>
              </a:ext>
            </a:extLst>
          </p:cNvPr>
          <p:cNvSpPr/>
          <p:nvPr/>
        </p:nvSpPr>
        <p:spPr>
          <a:xfrm>
            <a:off x="6112474" y="2836388"/>
            <a:ext cx="567888" cy="15142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0F43AA2-4B1D-E783-CABA-9463A9381252}"/>
              </a:ext>
            </a:extLst>
          </p:cNvPr>
          <p:cNvSpPr/>
          <p:nvPr/>
        </p:nvSpPr>
        <p:spPr>
          <a:xfrm>
            <a:off x="6218281" y="2580062"/>
            <a:ext cx="689225" cy="19226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4CEA9E9-032B-61B1-41CA-6916D1B7BFB7}"/>
              </a:ext>
            </a:extLst>
          </p:cNvPr>
          <p:cNvSpPr/>
          <p:nvPr/>
        </p:nvSpPr>
        <p:spPr>
          <a:xfrm>
            <a:off x="8482112" y="2813576"/>
            <a:ext cx="1250133" cy="19705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0E192A1-A48B-FCC1-6C12-1931FF8A0851}"/>
              </a:ext>
            </a:extLst>
          </p:cNvPr>
          <p:cNvSpPr/>
          <p:nvPr/>
        </p:nvSpPr>
        <p:spPr>
          <a:xfrm>
            <a:off x="1182953" y="3188434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785A171-CAB3-9606-FA26-82726E28C60E}"/>
              </a:ext>
            </a:extLst>
          </p:cNvPr>
          <p:cNvSpPr/>
          <p:nvPr/>
        </p:nvSpPr>
        <p:spPr>
          <a:xfrm>
            <a:off x="5868025" y="2895034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A41ADD-CC1B-BB63-5B5C-1C2EE01326F5}"/>
              </a:ext>
            </a:extLst>
          </p:cNvPr>
          <p:cNvSpPr/>
          <p:nvPr/>
        </p:nvSpPr>
        <p:spPr>
          <a:xfrm>
            <a:off x="9521593" y="2599095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CC72CFB-D7AF-CE7F-F97A-24BBA94FA89A}"/>
              </a:ext>
            </a:extLst>
          </p:cNvPr>
          <p:cNvSpPr/>
          <p:nvPr/>
        </p:nvSpPr>
        <p:spPr>
          <a:xfrm>
            <a:off x="1621201" y="5567493"/>
            <a:ext cx="870498" cy="25719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63D8C-6E04-C99E-0DA3-AB3D6A471276}"/>
              </a:ext>
            </a:extLst>
          </p:cNvPr>
          <p:cNvSpPr/>
          <p:nvPr/>
        </p:nvSpPr>
        <p:spPr>
          <a:xfrm>
            <a:off x="6736570" y="2120010"/>
            <a:ext cx="1101833" cy="250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4AD682F-32A6-7BB1-A732-B261CFCDE40D}"/>
              </a:ext>
            </a:extLst>
          </p:cNvPr>
          <p:cNvSpPr/>
          <p:nvPr/>
        </p:nvSpPr>
        <p:spPr>
          <a:xfrm>
            <a:off x="6395018" y="2294718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C90E5BE-C9E3-ECE4-7832-58EAC06D38A5}"/>
              </a:ext>
            </a:extLst>
          </p:cNvPr>
          <p:cNvSpPr/>
          <p:nvPr/>
        </p:nvSpPr>
        <p:spPr>
          <a:xfrm>
            <a:off x="9531321" y="5623166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88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E0B130BD-6285-9AB8-BA76-20A8E2FE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067" y="1701069"/>
            <a:ext cx="6925642" cy="42392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223EFB8-D76F-5A15-2B18-AD3ED944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CA" sz="3200" dirty="0"/>
              <a:t>Configurer la compression pour qu’elle </a:t>
            </a:r>
            <a:r>
              <a:rPr lang="fr-CA" sz="3200" i="1" dirty="0"/>
              <a:t>pompe </a:t>
            </a:r>
            <a:r>
              <a:rPr lang="fr-CA" sz="3200" dirty="0"/>
              <a:t>le mix!</a:t>
            </a:r>
            <a:endParaRPr lang="fr-CA" sz="3200" i="1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47BB60B-36AF-D371-5729-EFDF562CF114}"/>
              </a:ext>
            </a:extLst>
          </p:cNvPr>
          <p:cNvSpPr/>
          <p:nvPr/>
        </p:nvSpPr>
        <p:spPr>
          <a:xfrm>
            <a:off x="4210898" y="3922836"/>
            <a:ext cx="483713" cy="1895544"/>
          </a:xfrm>
          <a:prstGeom prst="roundRect">
            <a:avLst>
              <a:gd name="adj" fmla="val 821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32F3697-C996-AA17-ADC0-FF9CEEE896AD}"/>
              </a:ext>
            </a:extLst>
          </p:cNvPr>
          <p:cNvSpPr/>
          <p:nvPr/>
        </p:nvSpPr>
        <p:spPr>
          <a:xfrm>
            <a:off x="4746726" y="2888804"/>
            <a:ext cx="2655836" cy="2929575"/>
          </a:xfrm>
          <a:prstGeom prst="roundRect">
            <a:avLst>
              <a:gd name="adj" fmla="val 505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DCA435C-43AD-7F54-8BA4-F32AE8D78996}"/>
              </a:ext>
            </a:extLst>
          </p:cNvPr>
          <p:cNvSpPr/>
          <p:nvPr/>
        </p:nvSpPr>
        <p:spPr>
          <a:xfrm>
            <a:off x="7808149" y="5357275"/>
            <a:ext cx="1353324" cy="37956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AADCD97-A462-12C4-BA3E-1B412FBAAF35}"/>
              </a:ext>
            </a:extLst>
          </p:cNvPr>
          <p:cNvSpPr/>
          <p:nvPr/>
        </p:nvSpPr>
        <p:spPr>
          <a:xfrm>
            <a:off x="2270301" y="2417024"/>
            <a:ext cx="1521255" cy="21066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6A04183-B861-2313-8FAE-EAB85DC6CF0A}"/>
              </a:ext>
            </a:extLst>
          </p:cNvPr>
          <p:cNvSpPr/>
          <p:nvPr/>
        </p:nvSpPr>
        <p:spPr>
          <a:xfrm>
            <a:off x="8150321" y="3012613"/>
            <a:ext cx="830602" cy="2205874"/>
          </a:xfrm>
          <a:prstGeom prst="roundRect">
            <a:avLst>
              <a:gd name="adj" fmla="val 505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FFF15DA-0DCF-3812-87D5-6A798642A52E}"/>
              </a:ext>
            </a:extLst>
          </p:cNvPr>
          <p:cNvSpPr/>
          <p:nvPr/>
        </p:nvSpPr>
        <p:spPr>
          <a:xfrm>
            <a:off x="3791555" y="4426394"/>
            <a:ext cx="393285" cy="210664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316345-7D61-FE1E-CBC0-C0FDC089E32C}"/>
              </a:ext>
            </a:extLst>
          </p:cNvPr>
          <p:cNvSpPr/>
          <p:nvPr/>
        </p:nvSpPr>
        <p:spPr>
          <a:xfrm>
            <a:off x="2321933" y="3721608"/>
            <a:ext cx="1521254" cy="1555616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100" dirty="0"/>
              <a:t>En faisant jouer votre, piste pendant au moins 1 minute, on descend le «Threshold» pour que la barre rouge descende de temps à autre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8A0A185-F013-4DE4-BF09-A2B63B1F8337}"/>
              </a:ext>
            </a:extLst>
          </p:cNvPr>
          <p:cNvSpPr/>
          <p:nvPr/>
        </p:nvSpPr>
        <p:spPr>
          <a:xfrm>
            <a:off x="1984957" y="2378296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A436770-A3AD-555E-B199-4950374A0627}"/>
              </a:ext>
            </a:extLst>
          </p:cNvPr>
          <p:cNvSpPr/>
          <p:nvPr/>
        </p:nvSpPr>
        <p:spPr>
          <a:xfrm>
            <a:off x="8422950" y="2787859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D09EB50-87B3-05F3-080F-4B20173885A0}"/>
              </a:ext>
            </a:extLst>
          </p:cNvPr>
          <p:cNvSpPr/>
          <p:nvPr/>
        </p:nvSpPr>
        <p:spPr>
          <a:xfrm>
            <a:off x="9038404" y="5401034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C779324-A773-893F-31E0-2AE8FC993D9E}"/>
              </a:ext>
            </a:extLst>
          </p:cNvPr>
          <p:cNvSpPr/>
          <p:nvPr/>
        </p:nvSpPr>
        <p:spPr>
          <a:xfrm>
            <a:off x="3869245" y="4115550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CCEBDEC-FC6A-DBE7-3C6F-C62B7385E61C}"/>
              </a:ext>
            </a:extLst>
          </p:cNvPr>
          <p:cNvSpPr/>
          <p:nvPr/>
        </p:nvSpPr>
        <p:spPr>
          <a:xfrm>
            <a:off x="3090672" y="5276088"/>
            <a:ext cx="4480560" cy="969264"/>
          </a:xfrm>
          <a:custGeom>
            <a:avLst/>
            <a:gdLst>
              <a:gd name="connsiteX0" fmla="*/ 0 w 4480560"/>
              <a:gd name="connsiteY0" fmla="*/ 0 h 969264"/>
              <a:gd name="connsiteX1" fmla="*/ 0 w 4480560"/>
              <a:gd name="connsiteY1" fmla="*/ 969264 h 969264"/>
              <a:gd name="connsiteX2" fmla="*/ 4480560 w 4480560"/>
              <a:gd name="connsiteY2" fmla="*/ 969264 h 969264"/>
              <a:gd name="connsiteX3" fmla="*/ 4480560 w 4480560"/>
              <a:gd name="connsiteY3" fmla="*/ 521208 h 96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0560" h="969264">
                <a:moveTo>
                  <a:pt x="0" y="0"/>
                </a:moveTo>
                <a:lnTo>
                  <a:pt x="0" y="969264"/>
                </a:lnTo>
                <a:lnTo>
                  <a:pt x="4480560" y="969264"/>
                </a:lnTo>
                <a:lnTo>
                  <a:pt x="4480560" y="521208"/>
                </a:lnTo>
              </a:path>
            </a:pathLst>
          </a:custGeom>
          <a:noFill/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C88B40-AB0C-908E-8FEC-11F1714C08EC}"/>
              </a:ext>
            </a:extLst>
          </p:cNvPr>
          <p:cNvSpPr/>
          <p:nvPr/>
        </p:nvSpPr>
        <p:spPr>
          <a:xfrm>
            <a:off x="3177795" y="5292796"/>
            <a:ext cx="285344" cy="2853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37066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2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D60093"/>
      </a:accent4>
      <a:accent5>
        <a:srgbClr val="00843B"/>
      </a:accent5>
      <a:accent6>
        <a:srgbClr val="014067"/>
      </a:accent6>
      <a:hlink>
        <a:srgbClr val="000000"/>
      </a:hlink>
      <a:folHlink>
        <a:srgbClr val="000000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 algn="l">
          <a:buFont typeface="Symbol" panose="05050102010706020507" pitchFamily="18" charset="2"/>
          <a:buChar char=""/>
          <a:defRPr sz="1400" b="0" spc="0" dirty="0" smtClean="0">
            <a:solidFill>
              <a:schemeClr val="bg1"/>
            </a:solidFill>
            <a:effectLst/>
            <a:latin typeface="+mn-lt"/>
            <a:ea typeface="Times New Roman" panose="02020603050405020304" pitchFamily="18" charset="0"/>
            <a:cs typeface="Calibri Light" panose="020F03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34308077_TF78646930.potx" id="{88E147E2-3A88-4C0F-8E02-054B64DE33C6}" vid="{6FE73DC7-F173-45ED-9D6C-9824553470A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D3BD1AD87D54D93EC3B048FD09070" ma:contentTypeVersion="11" ma:contentTypeDescription="Crée un document." ma:contentTypeScope="" ma:versionID="41517c42235082875bb737fb2c657b45">
  <xsd:schema xmlns:xsd="http://www.w3.org/2001/XMLSchema" xmlns:xs="http://www.w3.org/2001/XMLSchema" xmlns:p="http://schemas.microsoft.com/office/2006/metadata/properties" xmlns:ns3="3af51170-2ce2-4006-8386-511101e971ef" xmlns:ns4="d62bf29e-04a8-4b16-841f-7e0357422469" targetNamespace="http://schemas.microsoft.com/office/2006/metadata/properties" ma:root="true" ma:fieldsID="49f6360b161555d2c93f4ed894218b51" ns3:_="" ns4:_="">
    <xsd:import namespace="3af51170-2ce2-4006-8386-511101e971ef"/>
    <xsd:import namespace="d62bf29e-04a8-4b16-841f-7e03574224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1170-2ce2-4006-8386-511101e971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f29e-04a8-4b16-841f-7e035742246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E6D2A-0A40-4DAB-B8AE-656243D6AB3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d62bf29e-04a8-4b16-841f-7e0357422469"/>
    <ds:schemaRef ds:uri="http://purl.org/dc/dcmitype/"/>
    <ds:schemaRef ds:uri="3af51170-2ce2-4006-8386-511101e971e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17351-D871-487C-A760-1F61FC139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51170-2ce2-4006-8386-511101e971ef"/>
    <ds:schemaRef ds:uri="d62bf29e-04a8-4b16-841f-7e03574224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Gill Sans MT</vt:lpstr>
      <vt:lpstr>Arial</vt:lpstr>
      <vt:lpstr>Gill Sans Nova Light</vt:lpstr>
      <vt:lpstr>Calibri</vt:lpstr>
      <vt:lpstr>Thème Office</vt:lpstr>
      <vt:lpstr>Ajouter ReaComp à la piste master</vt:lpstr>
      <vt:lpstr>Configurer la compression pour qu’elle pompe le mix!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Ajouter ReaComp à la piste master</dc:title>
  <dc:creator/>
  <cp:lastModifiedBy/>
  <cp:revision>10</cp:revision>
  <dcterms:created xsi:type="dcterms:W3CDTF">2020-12-02T17:58:31Z</dcterms:created>
  <dcterms:modified xsi:type="dcterms:W3CDTF">2025-02-24T16:08:46Z</dcterms:modified>
</cp:coreProperties>
</file>