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28C2C-8ADA-38AF-DA30-94E35A85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A2BF9-260C-8A75-6E79-98AFD784B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37E4C-CE93-60CD-D01C-17299B60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D4127-8A41-D379-004B-6D7CD3C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8930CA-B5F4-8F51-7DDB-C72EC707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41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2945B-6C63-56CD-8137-BC7DB2F3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FE1CA1-189D-D11E-F6DF-AB519F33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192B71-01A8-6EE4-5F77-D71E6EB0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2F642-2260-5785-2A53-CB12BB63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BC54E-8FCC-108D-402D-5A54EF0B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313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E5761B-4117-4787-A5EB-4069FFD21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6EDECF-5ED0-FFF6-ECD3-7CB772C11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14DE22-255B-2EBA-11B9-F422BB48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186D6-FCE2-337B-0E56-303D7E1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29E4A7-B752-1F82-B4B3-1DA08A48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425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4CC2B-C81A-29AE-B065-9749A16E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96034-DEC1-5773-3B5F-69DBFB972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73F53-852A-1DD7-900E-021BB9A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1875F-77DC-0A17-1BD0-1D1671B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3F5EF-A422-5B6C-6B20-CFBC8AB0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785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104EE-7D09-7584-8111-339872E9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169D3-54B9-3B96-D1E6-CF4DE797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C8D839-7DEB-DA01-2627-39042D14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1BBF51-51FA-0DA9-219F-369E10D9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B06084-5075-882F-6D56-C93519C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38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7865-CC15-0693-7EE1-C2656924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3D0B2-F58B-04F9-77E8-AB5A8024F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CDC4D0-C8E9-8F42-FD8C-15C10D15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EC69A2-1D1F-3C85-6EA2-61F8093B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244843-0597-8F2D-49CC-6DEC2C5D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04FCB7-2CA3-1EB6-4B6F-6A2C8728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3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762F2-6774-5019-0FD0-6321E264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E91E05-6C6D-E712-492E-7E95C0ED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B60780-8805-C9B2-4D32-50A6A9922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76D6C9-9847-4E41-3E5F-AC696FCB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A2F3F5-C4A5-0DE1-5360-6F6D3B3A3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0799BE-BC06-DE25-99AD-D6E029F7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9A2F5-AFC0-442B-AF45-4DBECC99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7085-7B0C-D978-27C3-FE5D4D04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388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24D8C-B649-EEF1-87C3-C2A91861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0B0B7E-4BE4-2E18-9A72-EE4FAEAA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6EECB1-D66B-1CD0-6982-547BF1CC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4B1222-DE7F-CB69-094B-E427077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10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B79522-B4EE-CEE2-8CAE-9828FFA0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625FB8-9A3A-235B-1125-5F8DE5D8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366E2-1C36-3CCF-3D6D-A0113CB8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23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C4C4F-DDA8-1F37-CBD0-2F34B683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CA58D-16A3-72D0-CACC-3D3B9DE0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6511F-B53E-872A-DBF1-F9D45CE3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7095C5-7C6F-F844-5A38-6E3470AB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259D87-0E5D-E6ED-C129-DF6DE50E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29CEF3-1E05-EAAE-D1B3-CD42F1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984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8F2A-4624-242D-391F-D1FF99AB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E34D9D-0898-85F6-D7ED-AD35C6644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1DBA4C-73DC-9354-3B74-7751D5C5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802BE6-5E15-D430-33F5-5B1AEEAC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C2BD52-7A0C-69C7-CD85-0698622D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66596-596C-D1B1-150F-0F05CD3A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61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2FCCF-8986-83EA-C57D-F63B6FA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E5A16E-57AB-09AA-B108-0722546A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9093E-DFCA-07A5-808F-57733EE6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E691-F634-43EA-A833-6E75675AF939}" type="datetimeFigureOut">
              <a:rPr lang="fr-CA" smtClean="0"/>
              <a:t>2025-02-05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2F429-8744-4405-7B87-C91FEA14F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0EB6F7-0955-5FD1-FF41-2D7247E4D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64B3C-3976-4EBC-8784-B8A79FB858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8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C0B37A8A-F94F-D075-D57B-8A098B3A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54" y="30915"/>
            <a:ext cx="3032808" cy="256568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296CB34-149C-83C5-BF2B-7A629175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74" y="2801158"/>
            <a:ext cx="7596852" cy="18475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DB4D04-CCF6-2CCE-0550-EB3964124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75" y="5183452"/>
            <a:ext cx="2842360" cy="1576218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851C8A7-63E7-D1BB-E61B-20AD1D6AE8FB}"/>
              </a:ext>
            </a:extLst>
          </p:cNvPr>
          <p:cNvSpPr/>
          <p:nvPr/>
        </p:nvSpPr>
        <p:spPr>
          <a:xfrm rot="9000000">
            <a:off x="9923930" y="1570043"/>
            <a:ext cx="522973" cy="2291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08783-BE4B-9BDE-E14E-07D9E19B0834}"/>
              </a:ext>
            </a:extLst>
          </p:cNvPr>
          <p:cNvSpPr/>
          <p:nvPr/>
        </p:nvSpPr>
        <p:spPr>
          <a:xfrm>
            <a:off x="10337533" y="1070641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Format : Float ou Int selon le besoin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EF76094-1820-1409-9FD3-3F991CCCAF5F}"/>
              </a:ext>
            </a:extLst>
          </p:cNvPr>
          <p:cNvSpPr/>
          <p:nvPr/>
        </p:nvSpPr>
        <p:spPr>
          <a:xfrm rot="13500000">
            <a:off x="9927294" y="2035578"/>
            <a:ext cx="522973" cy="2340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F24C9-0BD9-5B09-3E60-F1DBB1362C76}"/>
              </a:ext>
            </a:extLst>
          </p:cNvPr>
          <p:cNvSpPr/>
          <p:nvPr/>
        </p:nvSpPr>
        <p:spPr>
          <a:xfrm>
            <a:off x="10270156" y="1969409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Pour une seule valeur doit être « Sample »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5EB6E57-6A14-F247-3A91-7577128C0C87}"/>
              </a:ext>
            </a:extLst>
          </p:cNvPr>
          <p:cNvSpPr/>
          <p:nvPr/>
        </p:nvSpPr>
        <p:spPr>
          <a:xfrm>
            <a:off x="6901147" y="802341"/>
            <a:ext cx="834414" cy="5620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D27B87-7F24-6F1D-71CF-38A83AFFB184}"/>
              </a:ext>
            </a:extLst>
          </p:cNvPr>
          <p:cNvSpPr/>
          <p:nvPr/>
        </p:nvSpPr>
        <p:spPr>
          <a:xfrm>
            <a:off x="5810341" y="813842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Indiquer la bonne adresse et le bon port de destination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BF189CF-B86C-A6B6-391D-7AB8F0618E59}"/>
              </a:ext>
            </a:extLst>
          </p:cNvPr>
          <p:cNvSpPr/>
          <p:nvPr/>
        </p:nvSpPr>
        <p:spPr>
          <a:xfrm>
            <a:off x="7177242" y="2015026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81A97-12E9-AAE0-B2F9-DC2BD0F0C2D3}"/>
              </a:ext>
            </a:extLst>
          </p:cNvPr>
          <p:cNvSpPr/>
          <p:nvPr/>
        </p:nvSpPr>
        <p:spPr>
          <a:xfrm>
            <a:off x="5670888" y="1993413"/>
            <a:ext cx="1506354" cy="25137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Désactiver le « Send Rate »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47BDBE0-2289-377D-1C57-EF27E3962814}"/>
              </a:ext>
            </a:extLst>
          </p:cNvPr>
          <p:cNvCxnSpPr/>
          <p:nvPr/>
        </p:nvCxnSpPr>
        <p:spPr>
          <a:xfrm flipH="1" flipV="1">
            <a:off x="7318354" y="2596601"/>
            <a:ext cx="676881" cy="695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6FC5B8A-328D-33FE-5BA5-C50D30F329AC}"/>
              </a:ext>
            </a:extLst>
          </p:cNvPr>
          <p:cNvCxnSpPr>
            <a:cxnSpLocks/>
          </p:cNvCxnSpPr>
          <p:nvPr/>
        </p:nvCxnSpPr>
        <p:spPr>
          <a:xfrm flipV="1">
            <a:off x="9654139" y="2596601"/>
            <a:ext cx="683394" cy="695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156DA54-2EF7-358F-EE09-4AA5AE22DAD9}"/>
              </a:ext>
            </a:extLst>
          </p:cNvPr>
          <p:cNvCxnSpPr>
            <a:cxnSpLocks/>
          </p:cNvCxnSpPr>
          <p:nvPr/>
        </p:nvCxnSpPr>
        <p:spPr>
          <a:xfrm flipV="1">
            <a:off x="5152875" y="4482551"/>
            <a:ext cx="591978" cy="722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CA2A41-68B5-17FE-BF9B-44878ECFCC03}"/>
              </a:ext>
            </a:extLst>
          </p:cNvPr>
          <p:cNvCxnSpPr>
            <a:cxnSpLocks/>
          </p:cNvCxnSpPr>
          <p:nvPr/>
        </p:nvCxnSpPr>
        <p:spPr>
          <a:xfrm flipH="1" flipV="1">
            <a:off x="7421078" y="4482551"/>
            <a:ext cx="574157" cy="722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5041B7C-C3AD-D6EC-8321-0CB59DF6B00D}"/>
              </a:ext>
            </a:extLst>
          </p:cNvPr>
          <p:cNvSpPr/>
          <p:nvPr/>
        </p:nvSpPr>
        <p:spPr>
          <a:xfrm>
            <a:off x="6634196" y="2311015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529A72-CD74-383E-012E-C737FF0C074F}"/>
              </a:ext>
            </a:extLst>
          </p:cNvPr>
          <p:cNvSpPr/>
          <p:nvPr/>
        </p:nvSpPr>
        <p:spPr>
          <a:xfrm>
            <a:off x="5218642" y="2288797"/>
            <a:ext cx="1506354" cy="49014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Optionnel : envoyer tout le temps ou juste lors d’un changement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C953856C-2D66-62FB-1264-C3D97EC73E46}"/>
              </a:ext>
            </a:extLst>
          </p:cNvPr>
          <p:cNvSpPr/>
          <p:nvPr/>
        </p:nvSpPr>
        <p:spPr>
          <a:xfrm rot="5400000">
            <a:off x="3150575" y="2728222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4E1B9D-BA69-35CA-3327-13E153A97453}"/>
              </a:ext>
            </a:extLst>
          </p:cNvPr>
          <p:cNvSpPr/>
          <p:nvPr/>
        </p:nvSpPr>
        <p:spPr>
          <a:xfrm>
            <a:off x="2968596" y="2167709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Un exemple de donnée à envoyer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F34502BA-6FB5-639C-C24B-01C32B3F46B8}"/>
              </a:ext>
            </a:extLst>
          </p:cNvPr>
          <p:cNvSpPr/>
          <p:nvPr/>
        </p:nvSpPr>
        <p:spPr>
          <a:xfrm rot="10800000">
            <a:off x="7656794" y="5910723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6528E3-F058-3076-3FCC-EAF8C84E73D5}"/>
              </a:ext>
            </a:extLst>
          </p:cNvPr>
          <p:cNvSpPr/>
          <p:nvPr/>
        </p:nvSpPr>
        <p:spPr>
          <a:xfrm>
            <a:off x="8237225" y="5555145"/>
            <a:ext cx="1474666" cy="9707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Ceci va correspondre à l’adresse du message OSC </a:t>
            </a:r>
            <a:br>
              <a:rPr lang="fr-CA" sz="900" dirty="0">
                <a:solidFill>
                  <a:schemeClr val="tx1"/>
                </a:solidFill>
              </a:rPr>
            </a:br>
            <a:r>
              <a:rPr lang="fr-CA" sz="900" dirty="0">
                <a:solidFill>
                  <a:schemeClr val="tx1"/>
                </a:solidFill>
              </a:rPr>
              <a:t>(le caractère / va être ajouté au début de l’adresse par le TOP OSC OUT)</a:t>
            </a:r>
          </a:p>
        </p:txBody>
      </p:sp>
    </p:spTree>
    <p:extLst>
      <p:ext uri="{BB962C8B-B14F-4D97-AF65-F5344CB8AC3E}">
        <p14:creationId xmlns:p14="http://schemas.microsoft.com/office/powerpoint/2010/main" val="287720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05B9-ABA4-1972-6978-728EA4BA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A32EAB-3E9F-CDE9-D7F6-D076969B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33" y="2639175"/>
            <a:ext cx="8087854" cy="36009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E6F92C-7452-72AB-2565-349BB091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48" y="5088327"/>
            <a:ext cx="2681795" cy="14774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6FF512-8EA3-A3E5-D6EF-2B98C763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482" y="215262"/>
            <a:ext cx="2903691" cy="2451858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F1016FF-4BDC-0F63-8C12-44E7D95AF0F4}"/>
              </a:ext>
            </a:extLst>
          </p:cNvPr>
          <p:cNvSpPr/>
          <p:nvPr/>
        </p:nvSpPr>
        <p:spPr>
          <a:xfrm rot="9000000">
            <a:off x="9957618" y="1684460"/>
            <a:ext cx="522973" cy="2291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A9830F-E145-9DF3-EE8B-A9E4A501F452}"/>
              </a:ext>
            </a:extLst>
          </p:cNvPr>
          <p:cNvSpPr/>
          <p:nvPr/>
        </p:nvSpPr>
        <p:spPr>
          <a:xfrm>
            <a:off x="10371221" y="1185058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Format : Float ou Int selon le besoin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9667F899-1CA2-D81F-7EF0-0EE72A666308}"/>
              </a:ext>
            </a:extLst>
          </p:cNvPr>
          <p:cNvSpPr/>
          <p:nvPr/>
        </p:nvSpPr>
        <p:spPr>
          <a:xfrm rot="13500000">
            <a:off x="9916007" y="2129748"/>
            <a:ext cx="522973" cy="234046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ED6261-102A-F854-9891-B830719561DE}"/>
              </a:ext>
            </a:extLst>
          </p:cNvPr>
          <p:cNvSpPr/>
          <p:nvPr/>
        </p:nvSpPr>
        <p:spPr>
          <a:xfrm>
            <a:off x="10258869" y="2063579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Pour plusieurs valeurs indiquer « Transpose »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808C96A8-3F0A-3763-E658-48ADCC1548A0}"/>
              </a:ext>
            </a:extLst>
          </p:cNvPr>
          <p:cNvSpPr/>
          <p:nvPr/>
        </p:nvSpPr>
        <p:spPr>
          <a:xfrm>
            <a:off x="6979182" y="972048"/>
            <a:ext cx="834414" cy="5620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B48BC-20B9-65F4-8FB8-00064D5DC970}"/>
              </a:ext>
            </a:extLst>
          </p:cNvPr>
          <p:cNvSpPr/>
          <p:nvPr/>
        </p:nvSpPr>
        <p:spPr>
          <a:xfrm>
            <a:off x="5888376" y="983549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Indiquer la bonne adresse et le bon port de destination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9D5DA83-62DA-F935-93D2-B0029DE23C69}"/>
              </a:ext>
            </a:extLst>
          </p:cNvPr>
          <p:cNvSpPr/>
          <p:nvPr/>
        </p:nvSpPr>
        <p:spPr>
          <a:xfrm>
            <a:off x="7099267" y="2084994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F378EB-9577-C210-FCEF-B6461EE78FED}"/>
              </a:ext>
            </a:extLst>
          </p:cNvPr>
          <p:cNvSpPr/>
          <p:nvPr/>
        </p:nvSpPr>
        <p:spPr>
          <a:xfrm>
            <a:off x="5592913" y="2063381"/>
            <a:ext cx="1506354" cy="25137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Désactiver le « Send Rate »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87CB48C-FBCB-0997-B4FF-3D66D3F943BD}"/>
              </a:ext>
            </a:extLst>
          </p:cNvPr>
          <p:cNvCxnSpPr/>
          <p:nvPr/>
        </p:nvCxnSpPr>
        <p:spPr>
          <a:xfrm flipH="1" flipV="1">
            <a:off x="7323666" y="2664415"/>
            <a:ext cx="676881" cy="695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EA074C-9C33-D7C6-45F0-7B3730C441CA}"/>
              </a:ext>
            </a:extLst>
          </p:cNvPr>
          <p:cNvCxnSpPr>
            <a:cxnSpLocks/>
          </p:cNvCxnSpPr>
          <p:nvPr/>
        </p:nvCxnSpPr>
        <p:spPr>
          <a:xfrm flipV="1">
            <a:off x="9491779" y="2664414"/>
            <a:ext cx="683394" cy="695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AFCD67-C808-3283-C6F8-E86447B56112}"/>
              </a:ext>
            </a:extLst>
          </p:cNvPr>
          <p:cNvCxnSpPr>
            <a:cxnSpLocks/>
          </p:cNvCxnSpPr>
          <p:nvPr/>
        </p:nvCxnSpPr>
        <p:spPr>
          <a:xfrm flipV="1">
            <a:off x="5423179" y="4367199"/>
            <a:ext cx="591978" cy="722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7F20E7F-B9B8-3281-E3FB-D8E3E762F085}"/>
              </a:ext>
            </a:extLst>
          </p:cNvPr>
          <p:cNvCxnSpPr>
            <a:cxnSpLocks/>
          </p:cNvCxnSpPr>
          <p:nvPr/>
        </p:nvCxnSpPr>
        <p:spPr>
          <a:xfrm flipH="1" flipV="1">
            <a:off x="7477351" y="4363080"/>
            <a:ext cx="574157" cy="722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D3BE3B3-420E-DDF4-CB3D-BCB4BEC2BAB0}"/>
              </a:ext>
            </a:extLst>
          </p:cNvPr>
          <p:cNvSpPr/>
          <p:nvPr/>
        </p:nvSpPr>
        <p:spPr>
          <a:xfrm>
            <a:off x="7030732" y="2416321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9DE685-A228-3CB1-FBB9-4BD839B5C33B}"/>
              </a:ext>
            </a:extLst>
          </p:cNvPr>
          <p:cNvSpPr/>
          <p:nvPr/>
        </p:nvSpPr>
        <p:spPr>
          <a:xfrm>
            <a:off x="5615178" y="2394103"/>
            <a:ext cx="1506354" cy="49014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Optionnel : envoyer tout le temps ou juste lors d’un changement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DD0F00BF-1104-FF7B-46BE-17FC47B99A65}"/>
              </a:ext>
            </a:extLst>
          </p:cNvPr>
          <p:cNvSpPr/>
          <p:nvPr/>
        </p:nvSpPr>
        <p:spPr>
          <a:xfrm rot="5400000">
            <a:off x="2242522" y="2494622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83A11A-FDA2-24F6-9453-0C4D7EFE2158}"/>
              </a:ext>
            </a:extLst>
          </p:cNvPr>
          <p:cNvSpPr/>
          <p:nvPr/>
        </p:nvSpPr>
        <p:spPr>
          <a:xfrm>
            <a:off x="2011600" y="1706495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Un exemple de 3 données à envoyer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4CE734AB-5F12-E1F4-4477-3CBC934025CC}"/>
              </a:ext>
            </a:extLst>
          </p:cNvPr>
          <p:cNvSpPr/>
          <p:nvPr/>
        </p:nvSpPr>
        <p:spPr>
          <a:xfrm rot="5400000">
            <a:off x="4024247" y="2822421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AF9EA-0D5C-CD0F-75D2-70E4053084E9}"/>
              </a:ext>
            </a:extLst>
          </p:cNvPr>
          <p:cNvSpPr/>
          <p:nvPr/>
        </p:nvSpPr>
        <p:spPr>
          <a:xfrm>
            <a:off x="3793325" y="2034294"/>
            <a:ext cx="1299410" cy="5390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Un exemple de la combinaison des 3 données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62AD3CAD-EDFC-DDB7-C22B-1776ADB8A082}"/>
              </a:ext>
            </a:extLst>
          </p:cNvPr>
          <p:cNvSpPr/>
          <p:nvPr/>
        </p:nvSpPr>
        <p:spPr>
          <a:xfrm rot="10800000">
            <a:off x="7852691" y="5730012"/>
            <a:ext cx="834414" cy="2513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C6097E-8EC4-87AE-EEF8-68DAF3BE51AE}"/>
              </a:ext>
            </a:extLst>
          </p:cNvPr>
          <p:cNvSpPr/>
          <p:nvPr/>
        </p:nvSpPr>
        <p:spPr>
          <a:xfrm>
            <a:off x="8433122" y="5374434"/>
            <a:ext cx="1474666" cy="9707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Ceci va correspondre à l’adresse du message OSC </a:t>
            </a:r>
            <a:br>
              <a:rPr lang="fr-CA" sz="900" dirty="0">
                <a:solidFill>
                  <a:schemeClr val="tx1"/>
                </a:solidFill>
              </a:rPr>
            </a:br>
            <a:r>
              <a:rPr lang="fr-CA" sz="900" dirty="0">
                <a:solidFill>
                  <a:schemeClr val="tx1"/>
                </a:solidFill>
              </a:rPr>
              <a:t>(le caractère / va être ajouté au début de l’adresse par le TOP OSC OUT)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70470FE-2676-169C-CA4D-626AE0D8A2E0}"/>
              </a:ext>
            </a:extLst>
          </p:cNvPr>
          <p:cNvSpPr/>
          <p:nvPr/>
        </p:nvSpPr>
        <p:spPr>
          <a:xfrm>
            <a:off x="10667942" y="2522802"/>
            <a:ext cx="481263" cy="481263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0632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160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Fredericks, Thomas Ouellet</dc:creator>
  <cp:lastModifiedBy>Fredericks, Thomas Ouellet</cp:lastModifiedBy>
  <cp:revision>8</cp:revision>
  <dcterms:created xsi:type="dcterms:W3CDTF">2025-02-06T02:06:24Z</dcterms:created>
  <dcterms:modified xsi:type="dcterms:W3CDTF">2025-02-06T02:37:04Z</dcterms:modified>
</cp:coreProperties>
</file>