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107" y="-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C460E-6479-C2B6-14E9-48F85917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DBB651-94D2-BAEB-289A-0C492115B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FD455-6B3A-9468-C3FA-8E95A03A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C901D3-D84E-319C-AC8D-C000CC9C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79C966-9C59-DE31-BE3D-BE84B5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881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6B464-9F98-3B75-F9B0-8FB992B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9A2F9F-DC52-C52F-1321-2CA16740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2B3BB-0E47-5868-20DC-DDE44B84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6AB722-6945-BEA8-10BD-FE9626DD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A1509-9E55-4B8E-8901-6F76AED8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3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38333F-79D1-8DBA-6C67-7A20A24D8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6B585B-EE89-E806-B238-F1105A381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6A4EF-3782-3FBE-B1A9-6847E509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B62DE-FE22-AEF5-A69E-0C6E7C0D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BFA1E6-8E71-496E-F91B-22DD424F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21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87695-7E4D-B6BE-FBD6-238CEFD0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8E6BD-C917-0C03-6921-C9DDC47C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1BBB2-09F7-AA1E-0B12-4135D14B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BDDF2-3495-54B9-6A9B-BC2DF158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76F24-2795-6AC5-E445-5FABF0B0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31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D8E69-82F8-331B-B15E-5F0C3466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4B7951-EC92-FD31-7A93-A9A91745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9678D-0FF3-A749-2C20-0679E47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52DE7F-0B21-EAE6-D21E-3A93FDE3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DC751-7799-B856-DD8A-60834D0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925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9F284-6F4A-76B3-8F32-66440DF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D1EC8-34EC-6B4C-6F1C-CA9D94C75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3AE4DF-CF45-FA5F-5844-2B54C35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DB6D4-83F3-7997-46A0-2C0ACFA6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E11BB-A827-F495-5CCB-20A06F8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4DAF1-758F-5787-896E-F4901F84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305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C914-1278-064E-66D7-C7A30F20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F1539-128C-EB2E-4B13-7AA86741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CA796A-219F-7C83-7AF3-EFE284BF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992648-5804-7359-BA72-DF268F737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3259EC-F806-8F28-374F-D495D1065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F94177-299D-9B6E-8594-807E4B7C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17B48B-8160-C816-8808-8D34EF12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219A80-C8E7-F061-6453-66D65BA5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23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4B899-DC2F-7EC7-DB3C-73E449DF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6D032C-36EC-E1D4-AC9C-7F03399B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7731B5-9015-B580-C2B2-1D21E0D4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07AE7C-505A-EE09-38D1-A5C6C3DD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65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6E3FB3-73E4-5DDF-8B68-9808A611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120175-5DFF-B1C7-B4F1-C84312B6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E061E4-EE08-FCBC-5E41-00DA39F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274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748CB-08A8-055F-08B8-73B44AD2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01731-0D44-6080-11A5-40BCE65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1A3FC-14E2-C568-950B-B5DC6B0D2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8C543-72E9-3492-64BF-6FD2497D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4B9039-006D-43D8-683D-F111A53B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68109B-E555-AE06-20ED-869EE18F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676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847DD-3075-DD85-1C0C-3D57FB0D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2F892E-07EA-B8CE-F0C6-E53E0B1C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1226F-A1B1-32AD-AD5F-7037F49C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BE41CB-A7F7-5195-135E-C623630F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18EB96-3838-0732-D4CA-096A4127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0F4599-05B6-EACF-770A-3AAFFDFD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65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5BA31C-E4D9-5691-26D8-B365A069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F0EDC8-7D13-6B39-97BD-83D06EB8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2BC09-BFAC-9FD9-856F-3EBA78B0A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E2A78-42A7-470A-B637-719B9446A8E1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7CDC54-5519-16AC-4088-BDB2541CE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C3CB7-350E-6B5C-1CAA-51B48FD7C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8C2EF-5878-4B25-A606-9D0F167F24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162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3F7B4138-D868-8FA1-4F5C-8DDEB16DDE2D}"/>
              </a:ext>
            </a:extLst>
          </p:cNvPr>
          <p:cNvGrpSpPr/>
          <p:nvPr/>
        </p:nvGrpSpPr>
        <p:grpSpPr>
          <a:xfrm rot="10800000">
            <a:off x="4710324" y="179594"/>
            <a:ext cx="3501359" cy="6498811"/>
            <a:chOff x="4710326" y="179595"/>
            <a:chExt cx="3501359" cy="6498811"/>
          </a:xfrm>
        </p:grpSpPr>
        <p:pic>
          <p:nvPicPr>
            <p:cNvPr id="3" name="Image 2" descr="Une image contenant texte, Police&#10;&#10;Description générée automatiquement">
              <a:extLst>
                <a:ext uri="{FF2B5EF4-FFF2-40B4-BE49-F238E27FC236}">
                  <a16:creationId xmlns:a16="http://schemas.microsoft.com/office/drawing/2014/main" id="{5B7FBDC9-078F-AEBD-7E95-0ED0959E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44888" y="4128340"/>
              <a:ext cx="2184636" cy="2550066"/>
            </a:xfrm>
            <a:prstGeom prst="rect">
              <a:avLst/>
            </a:prstGeom>
          </p:spPr>
        </p:pic>
        <p:pic>
          <p:nvPicPr>
            <p:cNvPr id="5" name="Image 4" descr="Une image contenant texte, capture d’écran&#10;&#10;Description générée automatiquement">
              <a:extLst>
                <a:ext uri="{FF2B5EF4-FFF2-40B4-BE49-F238E27FC236}">
                  <a16:creationId xmlns:a16="http://schemas.microsoft.com/office/drawing/2014/main" id="{094ED763-03F3-BDF0-9C5E-47187D951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165"/>
            <a:stretch/>
          </p:blipFill>
          <p:spPr>
            <a:xfrm>
              <a:off x="4710326" y="179595"/>
              <a:ext cx="3501359" cy="3616865"/>
            </a:xfrm>
            <a:prstGeom prst="rect">
              <a:avLst/>
            </a:prstGeom>
          </p:spPr>
        </p:pic>
      </p:grpSp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4B2A697-F3FC-5DE2-EAB9-63D81991AA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8" t="76118" r="58237" b="20814"/>
          <a:stretch/>
        </p:blipFill>
        <p:spPr>
          <a:xfrm>
            <a:off x="6734171" y="2891796"/>
            <a:ext cx="352429" cy="146304"/>
          </a:xfrm>
          <a:prstGeom prst="rect">
            <a:avLst/>
          </a:prstGeom>
        </p:spPr>
      </p:pic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3BD84170-3604-529D-0A8D-700080107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2" t="76118" r="49314" b="20814"/>
          <a:stretch/>
        </p:blipFill>
        <p:spPr>
          <a:xfrm>
            <a:off x="6481323" y="2893356"/>
            <a:ext cx="308610" cy="146304"/>
          </a:xfrm>
          <a:prstGeom prst="rect">
            <a:avLst/>
          </a:prstGeom>
        </p:spPr>
      </p:pic>
      <p:pic>
        <p:nvPicPr>
          <p:cNvPr id="10" name="Image 9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DDF0B8B-F5FD-FD75-7DDB-8A9C45235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0" t="76118" r="40609" b="20814"/>
          <a:stretch/>
        </p:blipFill>
        <p:spPr>
          <a:xfrm>
            <a:off x="6174496" y="2896676"/>
            <a:ext cx="302895" cy="146304"/>
          </a:xfrm>
          <a:prstGeom prst="rect">
            <a:avLst/>
          </a:prstGeom>
        </p:spPr>
      </p:pic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1899391F-87EA-8AE5-7BC9-7E227D191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0" t="76118" r="31306" b="20814"/>
          <a:stretch/>
        </p:blipFill>
        <p:spPr>
          <a:xfrm>
            <a:off x="5862711" y="2898708"/>
            <a:ext cx="321945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2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Fredericks, Thomas Ouellet</dc:creator>
  <cp:lastModifiedBy>Fredericks, Thomas Ouellet</cp:lastModifiedBy>
  <cp:revision>2</cp:revision>
  <dcterms:created xsi:type="dcterms:W3CDTF">2024-09-04T23:57:27Z</dcterms:created>
  <dcterms:modified xsi:type="dcterms:W3CDTF">2024-09-05T00:02:30Z</dcterms:modified>
</cp:coreProperties>
</file>