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5B84F-C733-D67C-CA4A-8A083903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443E98-5F29-2432-4EC6-4C71250E1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DE3662-37F4-D95B-FEA9-8974E4FC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C16C2-2ED7-B66D-CFC7-696DCEAB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4CF6E-5B5E-9AC5-A7B7-C57AE9F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1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C338-CB0C-DF8A-AB4F-B953B0F0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A3503-7D16-A6D6-1B8B-719DAC3E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0175F7-97C3-F59D-F09F-198B0E5A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58F3AA-A4BF-189B-B166-5ABB382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D6230B-FE89-6F47-E25A-C4560F5F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81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A05876-36B8-2729-3E0D-86F361005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9EF85-1018-A671-C1DB-A92B0FC7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FE0AD-0CE1-396D-B9A4-B42459A5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039E5-0E62-7996-0584-789038C8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92BD4-CA64-E1C1-0A1C-1F4F3D98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043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496E3-A7DE-443B-86F7-5270D719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FEF72-2D6E-1F6A-7944-D1E44892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0DCE1B-84C3-EE35-9BFE-ED7581DE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657EC-2CB3-4EA3-0EEF-B1F73406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FF55B-E2E4-2C47-CBD1-BE066D4C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5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11A63-F43E-0352-886B-20092A42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94D1B-20C6-45EB-90E3-8F4EB8D91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54238-ADB4-1BB4-BEEB-3AD11F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38AA5-2E8E-F558-24E6-CB21C448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49AC2-2175-AE99-70A0-D0F2F277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07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3D680-89CC-343A-C5D7-E0D51DFA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7C301-03CD-A10A-D79F-21F9AD9CE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CB0C7D-F0E7-0501-EB46-49C34E8CC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F9A4DB-3EA2-9DDF-DF8E-0659A782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C520F-C618-B25A-FFB7-25C40B4D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019741-8CA4-4A2E-00BB-6A76F057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262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CBF6E-DDA6-FFF2-62DC-A26553BF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0A617-44FD-98C2-A0F1-D044D728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1D3B8C-D73A-0C7A-9A60-ED457F45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23FF03-7287-083B-5C54-C3AAAD4B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B99868-1DA0-B2B7-8BD8-EA3480930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C58F6D-DC2A-C055-F412-01D695C9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5F5214-8BA5-FC34-C2D1-D35F19E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CBC361-484E-1011-B56F-3850234E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794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52E59-AC8D-0D38-587E-2452865D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B6AA92-C765-2162-C3F4-115A312F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3628A4-D675-688F-B371-7729E6B3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D6B1D0-4134-0ADB-C56E-D6DEBD2C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35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87F20E-916E-D886-3AA3-5E84F88D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40847E-D9CF-3E32-71CE-18DF35F9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503D91-D2F4-40E6-DB5A-84D47702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22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02C04-014D-3709-AD50-B0357170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92B600-1BE3-5354-1824-D41D1FD5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DDC9E1-EF0C-1E6F-1AEC-3B12CB3F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6634BD-A6E1-73D0-E460-9462E156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7E42C8-E99D-EB16-DFAE-7338BAC3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1D07B-60D0-BA79-61AD-BD2765BB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64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1AC0A-D062-07AD-E198-0C334B81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E5535E-2F56-B9D7-8E3D-CC9C75C9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92269B-FA58-91FC-C3F7-E26034C38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A2A479-4FBC-0F25-21A5-1D2B26F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6A7C17-7C3C-2FB6-BC61-908C2654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F5B20-C903-C74D-87D5-B706D1A3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99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DF6309-2B8B-BCA3-B671-AF7120E2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74548-9FA4-9ADA-BB4A-3BFDA668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D575-14F0-D002-4671-F9C75383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ABA1F-0AD2-42DB-B5C4-67B188C43F6D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9AA652-901E-6FF5-9117-E7CB2046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E7BCA-B4E0-3318-B0E8-F20638BA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2AE085-B52F-449C-895B-E3DDE5C5FE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851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B2C63ED-176A-08C3-9A60-7A3C04275184}"/>
              </a:ext>
            </a:extLst>
          </p:cNvPr>
          <p:cNvSpPr/>
          <p:nvPr/>
        </p:nvSpPr>
        <p:spPr>
          <a:xfrm>
            <a:off x="1809749" y="2476499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SOURCE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1420AECC-8DD6-D64F-6DC3-F7E435DDFC7C}"/>
              </a:ext>
            </a:extLst>
          </p:cNvPr>
          <p:cNvSpPr/>
          <p:nvPr/>
        </p:nvSpPr>
        <p:spPr>
          <a:xfrm>
            <a:off x="3617752" y="2593908"/>
            <a:ext cx="1539551" cy="13809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Adresse 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9A090-8325-C0BD-5CED-D64BD326D1CD}"/>
              </a:ext>
            </a:extLst>
          </p:cNvPr>
          <p:cNvSpPr/>
          <p:nvPr/>
        </p:nvSpPr>
        <p:spPr>
          <a:xfrm>
            <a:off x="5220091" y="1816746"/>
            <a:ext cx="2958709" cy="3811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19A28A9-B11C-7A07-4706-F96A434A15C3}"/>
              </a:ext>
            </a:extLst>
          </p:cNvPr>
          <p:cNvSpPr/>
          <p:nvPr/>
        </p:nvSpPr>
        <p:spPr>
          <a:xfrm>
            <a:off x="5391154" y="2511433"/>
            <a:ext cx="869687" cy="917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Port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10C2DDA-02A3-F404-1E46-58AFDB767866}"/>
              </a:ext>
            </a:extLst>
          </p:cNvPr>
          <p:cNvSpPr/>
          <p:nvPr/>
        </p:nvSpPr>
        <p:spPr>
          <a:xfrm>
            <a:off x="6386417" y="2162342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1400" dirty="0"/>
              <a:t>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C632B-7AA2-69C2-9212-36D0A9CBF67A}"/>
              </a:ext>
            </a:extLst>
          </p:cNvPr>
          <p:cNvSpPr/>
          <p:nvPr/>
        </p:nvSpPr>
        <p:spPr>
          <a:xfrm>
            <a:off x="1645920" y="1816747"/>
            <a:ext cx="1909044" cy="2935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226EEF-5AF5-CA75-325A-409E3D8BC3D1}"/>
              </a:ext>
            </a:extLst>
          </p:cNvPr>
          <p:cNvSpPr txBox="1"/>
          <p:nvPr/>
        </p:nvSpPr>
        <p:spPr>
          <a:xfrm>
            <a:off x="1645920" y="1816747"/>
            <a:ext cx="190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Machine 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75621D-BF59-1BBB-483B-78C047DEDE8A}"/>
              </a:ext>
            </a:extLst>
          </p:cNvPr>
          <p:cNvSpPr txBox="1"/>
          <p:nvPr/>
        </p:nvSpPr>
        <p:spPr>
          <a:xfrm>
            <a:off x="5232169" y="1816744"/>
            <a:ext cx="190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Machine B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A6591A5-9D79-D334-FA64-D1A0DB58D457}"/>
              </a:ext>
            </a:extLst>
          </p:cNvPr>
          <p:cNvSpPr/>
          <p:nvPr/>
        </p:nvSpPr>
        <p:spPr>
          <a:xfrm>
            <a:off x="5370834" y="4213141"/>
            <a:ext cx="869687" cy="917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Autre Port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F3D1EB0-1630-C1F1-EB0D-F69571568258}"/>
              </a:ext>
            </a:extLst>
          </p:cNvPr>
          <p:cNvSpPr/>
          <p:nvPr/>
        </p:nvSpPr>
        <p:spPr>
          <a:xfrm>
            <a:off x="6366097" y="3864050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1400" dirty="0"/>
              <a:t>AUTRE</a:t>
            </a:r>
            <a:br>
              <a:rPr lang="fr-CA" sz="1400" dirty="0"/>
            </a:br>
            <a:r>
              <a:rPr lang="fr-CA" sz="14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5222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B2C63ED-176A-08C3-9A60-7A3C04275184}"/>
              </a:ext>
            </a:extLst>
          </p:cNvPr>
          <p:cNvSpPr/>
          <p:nvPr/>
        </p:nvSpPr>
        <p:spPr>
          <a:xfrm>
            <a:off x="1809749" y="2476499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SOURCE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1420AECC-8DD6-D64F-6DC3-F7E435DDFC7C}"/>
              </a:ext>
            </a:extLst>
          </p:cNvPr>
          <p:cNvSpPr/>
          <p:nvPr/>
        </p:nvSpPr>
        <p:spPr>
          <a:xfrm>
            <a:off x="3617752" y="2593908"/>
            <a:ext cx="1539551" cy="13809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localhost ou</a:t>
            </a:r>
            <a:br>
              <a:rPr lang="fr-CA" sz="1400" dirty="0"/>
            </a:br>
            <a:r>
              <a:rPr lang="fr-CA" sz="1400" dirty="0"/>
              <a:t>127.0.0.1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19A28A9-B11C-7A07-4706-F96A434A15C3}"/>
              </a:ext>
            </a:extLst>
          </p:cNvPr>
          <p:cNvSpPr/>
          <p:nvPr/>
        </p:nvSpPr>
        <p:spPr>
          <a:xfrm>
            <a:off x="5391154" y="2511433"/>
            <a:ext cx="869687" cy="917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Port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10C2DDA-02A3-F404-1E46-58AFDB767866}"/>
              </a:ext>
            </a:extLst>
          </p:cNvPr>
          <p:cNvSpPr/>
          <p:nvPr/>
        </p:nvSpPr>
        <p:spPr>
          <a:xfrm>
            <a:off x="6386417" y="2162342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1400" dirty="0"/>
              <a:t>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C632B-7AA2-69C2-9212-36D0A9CBF67A}"/>
              </a:ext>
            </a:extLst>
          </p:cNvPr>
          <p:cNvSpPr/>
          <p:nvPr/>
        </p:nvSpPr>
        <p:spPr>
          <a:xfrm>
            <a:off x="1645920" y="1816746"/>
            <a:ext cx="6614160" cy="3923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226EEF-5AF5-CA75-325A-409E3D8BC3D1}"/>
              </a:ext>
            </a:extLst>
          </p:cNvPr>
          <p:cNvSpPr txBox="1"/>
          <p:nvPr/>
        </p:nvSpPr>
        <p:spPr>
          <a:xfrm>
            <a:off x="1645920" y="1816747"/>
            <a:ext cx="190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Machine A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A6591A5-9D79-D334-FA64-D1A0DB58D457}"/>
              </a:ext>
            </a:extLst>
          </p:cNvPr>
          <p:cNvSpPr/>
          <p:nvPr/>
        </p:nvSpPr>
        <p:spPr>
          <a:xfrm>
            <a:off x="5370834" y="4213141"/>
            <a:ext cx="869687" cy="917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Autre Port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F3D1EB0-1630-C1F1-EB0D-F69571568258}"/>
              </a:ext>
            </a:extLst>
          </p:cNvPr>
          <p:cNvSpPr/>
          <p:nvPr/>
        </p:nvSpPr>
        <p:spPr>
          <a:xfrm>
            <a:off x="6366097" y="3864050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1400" dirty="0"/>
              <a:t>AUTRE</a:t>
            </a:r>
            <a:br>
              <a:rPr lang="fr-CA" sz="1400" dirty="0"/>
            </a:br>
            <a:r>
              <a:rPr lang="fr-CA" sz="14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60210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B2C63ED-176A-08C3-9A60-7A3C04275184}"/>
              </a:ext>
            </a:extLst>
          </p:cNvPr>
          <p:cNvSpPr/>
          <p:nvPr/>
        </p:nvSpPr>
        <p:spPr>
          <a:xfrm>
            <a:off x="1955923" y="953302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SOURCE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1420AECC-8DD6-D64F-6DC3-F7E435DDFC7C}"/>
              </a:ext>
            </a:extLst>
          </p:cNvPr>
          <p:cNvSpPr/>
          <p:nvPr/>
        </p:nvSpPr>
        <p:spPr>
          <a:xfrm>
            <a:off x="3763926" y="1070711"/>
            <a:ext cx="1539551" cy="13809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Adresse 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9A090-8325-C0BD-5CED-D64BD326D1CD}"/>
              </a:ext>
            </a:extLst>
          </p:cNvPr>
          <p:cNvSpPr/>
          <p:nvPr/>
        </p:nvSpPr>
        <p:spPr>
          <a:xfrm>
            <a:off x="5352171" y="516266"/>
            <a:ext cx="2938389" cy="41979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19A28A9-B11C-7A07-4706-F96A434A15C3}"/>
              </a:ext>
            </a:extLst>
          </p:cNvPr>
          <p:cNvSpPr/>
          <p:nvPr/>
        </p:nvSpPr>
        <p:spPr>
          <a:xfrm>
            <a:off x="5523234" y="1302393"/>
            <a:ext cx="869687" cy="917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Port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10C2DDA-02A3-F404-1E46-58AFDB767866}"/>
              </a:ext>
            </a:extLst>
          </p:cNvPr>
          <p:cNvSpPr/>
          <p:nvPr/>
        </p:nvSpPr>
        <p:spPr>
          <a:xfrm>
            <a:off x="6518497" y="953302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1400" dirty="0"/>
              <a:t>DESTINATION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226EEF-5AF5-CA75-325A-409E3D8BC3D1}"/>
              </a:ext>
            </a:extLst>
          </p:cNvPr>
          <p:cNvSpPr txBox="1"/>
          <p:nvPr/>
        </p:nvSpPr>
        <p:spPr>
          <a:xfrm>
            <a:off x="665547" y="516264"/>
            <a:ext cx="190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Machine 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75621D-BF59-1BBB-483B-78C047DEDE8A}"/>
              </a:ext>
            </a:extLst>
          </p:cNvPr>
          <p:cNvSpPr txBox="1"/>
          <p:nvPr/>
        </p:nvSpPr>
        <p:spPr>
          <a:xfrm>
            <a:off x="5364249" y="516264"/>
            <a:ext cx="190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Machine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F8394-F428-94E1-1FD2-514C2FF83CB2}"/>
              </a:ext>
            </a:extLst>
          </p:cNvPr>
          <p:cNvSpPr/>
          <p:nvPr/>
        </p:nvSpPr>
        <p:spPr>
          <a:xfrm>
            <a:off x="665547" y="516264"/>
            <a:ext cx="2938389" cy="41979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7FD637-3D33-86BB-1BB4-1E88E5BA66DC}"/>
              </a:ext>
            </a:extLst>
          </p:cNvPr>
          <p:cNvSpPr/>
          <p:nvPr/>
        </p:nvSpPr>
        <p:spPr>
          <a:xfrm>
            <a:off x="5508951" y="2913820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SOURCE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AE8B441B-5FC7-B1BE-ED55-5D844213BFD2}"/>
              </a:ext>
            </a:extLst>
          </p:cNvPr>
          <p:cNvSpPr/>
          <p:nvPr/>
        </p:nvSpPr>
        <p:spPr>
          <a:xfrm flipH="1">
            <a:off x="3763926" y="3033174"/>
            <a:ext cx="1539551" cy="13809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Adresse IP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589188A-3787-96D1-0F1B-00AC8461665E}"/>
              </a:ext>
            </a:extLst>
          </p:cNvPr>
          <p:cNvSpPr/>
          <p:nvPr/>
        </p:nvSpPr>
        <p:spPr>
          <a:xfrm flipH="1">
            <a:off x="2701878" y="3240686"/>
            <a:ext cx="829314" cy="917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Port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B5F6AB8-EC44-FE24-BE36-0870277114A7}"/>
              </a:ext>
            </a:extLst>
          </p:cNvPr>
          <p:cNvSpPr/>
          <p:nvPr/>
        </p:nvSpPr>
        <p:spPr>
          <a:xfrm>
            <a:off x="942569" y="2889649"/>
            <a:ext cx="1619639" cy="1619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1400" dirty="0"/>
              <a:t>DESTINATION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BB994B-89C1-088D-9C42-48E89EFE7E57}"/>
              </a:ext>
            </a:extLst>
          </p:cNvPr>
          <p:cNvSpPr/>
          <p:nvPr/>
        </p:nvSpPr>
        <p:spPr>
          <a:xfrm>
            <a:off x="805217" y="2824482"/>
            <a:ext cx="6468076" cy="17983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AA7543-EE62-478B-F911-CCFCD3229633}"/>
              </a:ext>
            </a:extLst>
          </p:cNvPr>
          <p:cNvSpPr/>
          <p:nvPr/>
        </p:nvSpPr>
        <p:spPr>
          <a:xfrm>
            <a:off x="1670060" y="872178"/>
            <a:ext cx="6468076" cy="17983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8774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Fredericks, Thomas Ouellet</dc:creator>
  <cp:lastModifiedBy>Fredericks, Thomas Ouellet</cp:lastModifiedBy>
  <cp:revision>7</cp:revision>
  <dcterms:created xsi:type="dcterms:W3CDTF">2024-09-04T22:24:39Z</dcterms:created>
  <dcterms:modified xsi:type="dcterms:W3CDTF">2024-09-04T22:35:43Z</dcterms:modified>
</cp:coreProperties>
</file>