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8" r:id="rId2"/>
    <p:sldId id="259" r:id="rId3"/>
    <p:sldId id="260" r:id="rId4"/>
    <p:sldId id="261" r:id="rId5"/>
    <p:sldId id="262" r:id="rId6"/>
    <p:sldId id="266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10.01.2014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10.01.2014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Infos für die Präsentation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smtClean="0"/>
              <a:t>15 min</a:t>
            </a:r>
          </a:p>
          <a:p>
            <a:r>
              <a:rPr lang="de-AT" dirty="0" smtClean="0"/>
              <a:t>kurzer Überblick über die eingesetzte Technologie</a:t>
            </a:r>
          </a:p>
          <a:p>
            <a:r>
              <a:rPr lang="de-AT" dirty="0" smtClean="0"/>
              <a:t>Aufgabenstellung</a:t>
            </a:r>
          </a:p>
          <a:p>
            <a:r>
              <a:rPr lang="de-AT" dirty="0" smtClean="0"/>
              <a:t>Engineering Teil</a:t>
            </a:r>
          </a:p>
          <a:p>
            <a:r>
              <a:rPr lang="de-AT" dirty="0" smtClean="0"/>
              <a:t>Management Applikation (Wie erfolgt das </a:t>
            </a:r>
            <a:r>
              <a:rPr lang="de-AT" dirty="0" err="1" smtClean="0"/>
              <a:t>Interfacing</a:t>
            </a:r>
            <a:r>
              <a:rPr lang="de-AT" dirty="0" smtClean="0"/>
              <a:t> mit dem Bus? Wie erfolgt Adressierung? Welche Kommunikationsservices werden eingesetzt z.B. für Discovery, Datenzugriff, etc.?)</a:t>
            </a:r>
          </a:p>
          <a:p>
            <a:r>
              <a:rPr lang="de-AT" dirty="0" err="1" smtClean="0"/>
              <a:t>Leasons</a:t>
            </a:r>
            <a:r>
              <a:rPr lang="de-AT" dirty="0" smtClean="0"/>
              <a:t> </a:t>
            </a:r>
            <a:r>
              <a:rPr lang="de-AT" dirty="0" err="1" smtClean="0"/>
              <a:t>Learned</a:t>
            </a:r>
            <a:r>
              <a:rPr lang="de-AT" dirty="0" smtClean="0"/>
              <a:t>: Wo gab es Schwierigkeiten? Wesentliche Vor- und Nachteile der Technologie? Welche Funktionalitäten können einfach realisiert werden und wo gibt es Einschränkungen?</a:t>
            </a: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KNX Engineering mit </a:t>
            </a:r>
            <a:r>
              <a:rPr lang="de-AT" dirty="0" err="1" smtClean="0"/>
              <a:t>Calimero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Thomas Frühwirth</a:t>
            </a:r>
          </a:p>
          <a:p>
            <a:r>
              <a:rPr lang="de-AT" dirty="0" smtClean="0"/>
              <a:t>Markus Schütz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KNX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Besonders: Unterscheidung </a:t>
            </a:r>
            <a:r>
              <a:rPr lang="de-AT" dirty="0" err="1" smtClean="0"/>
              <a:t>pyhsikalische</a:t>
            </a:r>
            <a:r>
              <a:rPr lang="de-AT" dirty="0" smtClean="0"/>
              <a:t> </a:t>
            </a:r>
            <a:r>
              <a:rPr lang="de-AT" dirty="0" err="1" smtClean="0"/>
              <a:t>adresse</a:t>
            </a:r>
            <a:r>
              <a:rPr lang="de-AT" dirty="0" smtClean="0"/>
              <a:t> und logische </a:t>
            </a:r>
            <a:r>
              <a:rPr lang="de-AT" dirty="0" err="1" smtClean="0"/>
              <a:t>adresse</a:t>
            </a:r>
            <a:r>
              <a:rPr lang="de-AT" dirty="0" smtClean="0"/>
              <a:t> (Gruppenadresse)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Das Raummodell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027" name="Picture 3" descr="U:\HBA\Praesentation\Bilder\IMG_20140109_1441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144000" cy="4090148"/>
          </a:xfrm>
          <a:prstGeom prst="rect">
            <a:avLst/>
          </a:prstGeom>
          <a:noFill/>
        </p:spPr>
      </p:pic>
      <p:sp>
        <p:nvSpPr>
          <p:cNvPr id="6" name="Rechteckige Legende 5"/>
          <p:cNvSpPr/>
          <p:nvPr/>
        </p:nvSpPr>
        <p:spPr>
          <a:xfrm>
            <a:off x="0" y="5517232"/>
            <a:ext cx="1115616" cy="504056"/>
          </a:xfrm>
          <a:prstGeom prst="wedgeRectCallout">
            <a:avLst>
              <a:gd name="adj1" fmla="val 39593"/>
              <a:gd name="adj2" fmla="val -143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Netzgerät</a:t>
            </a:r>
            <a:endParaRPr lang="de-AT" dirty="0"/>
          </a:p>
        </p:txBody>
      </p:sp>
      <p:sp>
        <p:nvSpPr>
          <p:cNvPr id="7" name="Rechteckige Legende 6"/>
          <p:cNvSpPr/>
          <p:nvPr/>
        </p:nvSpPr>
        <p:spPr>
          <a:xfrm>
            <a:off x="107504" y="1916832"/>
            <a:ext cx="1584176" cy="504056"/>
          </a:xfrm>
          <a:prstGeom prst="wedgeRectCallout">
            <a:avLst>
              <a:gd name="adj1" fmla="val 11033"/>
              <a:gd name="adj2" fmla="val 342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Taster 4-fach</a:t>
            </a:r>
            <a:endParaRPr lang="de-AT" dirty="0"/>
          </a:p>
        </p:txBody>
      </p:sp>
      <p:sp>
        <p:nvSpPr>
          <p:cNvPr id="8" name="Rechteckige Legende 7"/>
          <p:cNvSpPr/>
          <p:nvPr/>
        </p:nvSpPr>
        <p:spPr>
          <a:xfrm>
            <a:off x="6804248" y="5517232"/>
            <a:ext cx="1944216" cy="504056"/>
          </a:xfrm>
          <a:prstGeom prst="wedgeRectCallout">
            <a:avLst>
              <a:gd name="adj1" fmla="val -179098"/>
              <a:gd name="adj2" fmla="val -307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Temperatursensor</a:t>
            </a:r>
            <a:endParaRPr lang="de-AT" dirty="0"/>
          </a:p>
        </p:txBody>
      </p:sp>
      <p:sp>
        <p:nvSpPr>
          <p:cNvPr id="9" name="Rechteckige Legende 8"/>
          <p:cNvSpPr/>
          <p:nvPr/>
        </p:nvSpPr>
        <p:spPr>
          <a:xfrm>
            <a:off x="2411760" y="5517232"/>
            <a:ext cx="1512168" cy="504056"/>
          </a:xfrm>
          <a:prstGeom prst="wedgeRectCallout">
            <a:avLst>
              <a:gd name="adj1" fmla="val -75236"/>
              <a:gd name="adj2" fmla="val -213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USB-Interface</a:t>
            </a:r>
            <a:endParaRPr lang="de-AT" dirty="0"/>
          </a:p>
        </p:txBody>
      </p:sp>
      <p:sp>
        <p:nvSpPr>
          <p:cNvPr id="10" name="Rechteckige Legende 9"/>
          <p:cNvSpPr/>
          <p:nvPr/>
        </p:nvSpPr>
        <p:spPr>
          <a:xfrm>
            <a:off x="1187624" y="5517232"/>
            <a:ext cx="1152128" cy="504056"/>
          </a:xfrm>
          <a:prstGeom prst="wedgeRectCallout">
            <a:avLst>
              <a:gd name="adj1" fmla="val -15527"/>
              <a:gd name="adj2" fmla="val -226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IP-Router</a:t>
            </a:r>
            <a:endParaRPr lang="de-AT" dirty="0"/>
          </a:p>
        </p:txBody>
      </p:sp>
      <p:sp>
        <p:nvSpPr>
          <p:cNvPr id="11" name="Rechteckige Legende 10"/>
          <p:cNvSpPr/>
          <p:nvPr/>
        </p:nvSpPr>
        <p:spPr>
          <a:xfrm>
            <a:off x="3995936" y="5517232"/>
            <a:ext cx="1296144" cy="504056"/>
          </a:xfrm>
          <a:prstGeom prst="wedgeRectCallout">
            <a:avLst>
              <a:gd name="adj1" fmla="val -129617"/>
              <a:gd name="adj2" fmla="val -258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Linker </a:t>
            </a:r>
            <a:r>
              <a:rPr lang="de-AT" dirty="0" err="1" smtClean="0"/>
              <a:t>Schaltaktor</a:t>
            </a:r>
            <a:endParaRPr lang="de-AT" dirty="0"/>
          </a:p>
        </p:txBody>
      </p:sp>
      <p:sp>
        <p:nvSpPr>
          <p:cNvPr id="12" name="Rechteckige Legende 11"/>
          <p:cNvSpPr/>
          <p:nvPr/>
        </p:nvSpPr>
        <p:spPr>
          <a:xfrm>
            <a:off x="5364088" y="5517232"/>
            <a:ext cx="1368152" cy="504056"/>
          </a:xfrm>
          <a:prstGeom prst="wedgeRectCallout">
            <a:avLst>
              <a:gd name="adj1" fmla="val -185932"/>
              <a:gd name="adj2" fmla="val -279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Rechter </a:t>
            </a:r>
            <a:r>
              <a:rPr lang="de-AT" dirty="0" err="1" smtClean="0"/>
              <a:t>Schaltaktor</a:t>
            </a:r>
            <a:endParaRPr lang="de-AT" dirty="0"/>
          </a:p>
        </p:txBody>
      </p:sp>
      <p:sp>
        <p:nvSpPr>
          <p:cNvPr id="13" name="Rechteckige Legende 12"/>
          <p:cNvSpPr/>
          <p:nvPr/>
        </p:nvSpPr>
        <p:spPr>
          <a:xfrm>
            <a:off x="7559824" y="4221088"/>
            <a:ext cx="1584176" cy="504056"/>
          </a:xfrm>
          <a:prstGeom prst="wedgeRectCallout">
            <a:avLst>
              <a:gd name="adj1" fmla="val -80960"/>
              <a:gd name="adj2" fmla="val -158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Supercool-Box</a:t>
            </a:r>
            <a:endParaRPr lang="de-AT" dirty="0"/>
          </a:p>
        </p:txBody>
      </p:sp>
      <p:sp>
        <p:nvSpPr>
          <p:cNvPr id="14" name="Rechteckige Legende 13"/>
          <p:cNvSpPr/>
          <p:nvPr/>
        </p:nvSpPr>
        <p:spPr>
          <a:xfrm>
            <a:off x="7559824" y="1916832"/>
            <a:ext cx="1584176" cy="504056"/>
          </a:xfrm>
          <a:prstGeom prst="wedgeRectCallout">
            <a:avLst>
              <a:gd name="adj1" fmla="val -27448"/>
              <a:gd name="adj2" fmla="val 181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Lüfter</a:t>
            </a:r>
            <a:endParaRPr lang="de-AT" dirty="0"/>
          </a:p>
        </p:txBody>
      </p:sp>
      <p:sp>
        <p:nvSpPr>
          <p:cNvPr id="15" name="Rechteckige Legende 14"/>
          <p:cNvSpPr/>
          <p:nvPr/>
        </p:nvSpPr>
        <p:spPr>
          <a:xfrm>
            <a:off x="7559824" y="4869160"/>
            <a:ext cx="1584176" cy="504056"/>
          </a:xfrm>
          <a:prstGeom prst="wedgeRectCallout">
            <a:avLst>
              <a:gd name="adj1" fmla="val -131466"/>
              <a:gd name="adj2" fmla="val -134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2x Licht</a:t>
            </a:r>
            <a:endParaRPr lang="de-AT" dirty="0"/>
          </a:p>
        </p:txBody>
      </p:sp>
      <p:sp>
        <p:nvSpPr>
          <p:cNvPr id="16" name="Rechteckige Legende 15"/>
          <p:cNvSpPr/>
          <p:nvPr/>
        </p:nvSpPr>
        <p:spPr>
          <a:xfrm>
            <a:off x="5724128" y="1916832"/>
            <a:ext cx="1584176" cy="504056"/>
          </a:xfrm>
          <a:prstGeom prst="wedgeRectCallout">
            <a:avLst>
              <a:gd name="adj1" fmla="val 27868"/>
              <a:gd name="adj2" fmla="val 102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Raumtempera-</a:t>
            </a:r>
            <a:r>
              <a:rPr lang="de-AT" dirty="0" err="1" smtClean="0"/>
              <a:t>turregler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Engineering Teil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Zertifikat von </a:t>
            </a:r>
            <a:r>
              <a:rPr lang="de-AT" b="1" dirty="0" smtClean="0"/>
              <a:t>KNX ETS4 </a:t>
            </a:r>
            <a:r>
              <a:rPr lang="de-AT" b="1" dirty="0" err="1" smtClean="0"/>
              <a:t>eCampus</a:t>
            </a:r>
            <a:endParaRPr lang="de-AT" b="1" dirty="0" smtClean="0"/>
          </a:p>
          <a:p>
            <a:r>
              <a:rPr lang="de-AT" dirty="0" smtClean="0"/>
              <a:t>Adressvergabe</a:t>
            </a:r>
          </a:p>
          <a:p>
            <a:r>
              <a:rPr lang="de-AT" dirty="0" smtClean="0"/>
              <a:t>Lichtsteuerung (</a:t>
            </a:r>
            <a:r>
              <a:rPr lang="de-AT" dirty="0" err="1" smtClean="0"/>
              <a:t>Bsp</a:t>
            </a:r>
            <a:r>
              <a:rPr lang="de-AT" dirty="0" smtClean="0"/>
              <a:t> mit Einteilung in Gruppen)</a:t>
            </a:r>
          </a:p>
          <a:p>
            <a:r>
              <a:rPr lang="de-AT" dirty="0" err="1" smtClean="0"/>
              <a:t>Ventilatorsteuerung</a:t>
            </a:r>
            <a:endParaRPr lang="de-AT" dirty="0" smtClean="0"/>
          </a:p>
          <a:p>
            <a:r>
              <a:rPr lang="de-AT" dirty="0" smtClean="0"/>
              <a:t>Klimasteuerung</a:t>
            </a:r>
          </a:p>
          <a:p>
            <a:r>
              <a:rPr lang="de-AT" dirty="0" smtClean="0"/>
              <a:t>Visualisierung und Kontrolle am </a:t>
            </a:r>
            <a:r>
              <a:rPr lang="de-AT" dirty="0" err="1" smtClean="0"/>
              <a:t>Touch</a:t>
            </a:r>
            <a:r>
              <a:rPr lang="de-AT" dirty="0" smtClean="0"/>
              <a:t>-Panel</a:t>
            </a: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Video oder so, </a:t>
            </a:r>
            <a:r>
              <a:rPr lang="de-AT" dirty="0" err="1" smtClean="0"/>
              <a:t>erklärung</a:t>
            </a:r>
            <a:r>
              <a:rPr lang="de-AT" dirty="0" smtClean="0"/>
              <a:t> von ets4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Calimero</a:t>
            </a:r>
            <a:r>
              <a:rPr lang="de-AT" dirty="0" smtClean="0"/>
              <a:t>, Markus ab hier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Java API</a:t>
            </a:r>
          </a:p>
          <a:p>
            <a:r>
              <a:rPr lang="de-AT" dirty="0" err="1" smtClean="0"/>
              <a:t>Bescheibung</a:t>
            </a:r>
            <a:r>
              <a:rPr lang="de-AT" dirty="0" smtClean="0"/>
              <a:t> wie auf erster Folie gefordert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Management Applikation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Calimero</a:t>
            </a:r>
            <a:r>
              <a:rPr lang="de-AT" dirty="0" smtClean="0"/>
              <a:t>-Java Teil</a:t>
            </a:r>
          </a:p>
          <a:p>
            <a:r>
              <a:rPr lang="de-AT" dirty="0" smtClean="0"/>
              <a:t>Java Applet</a:t>
            </a:r>
          </a:p>
          <a:p>
            <a:r>
              <a:rPr lang="de-AT" dirty="0" smtClean="0"/>
              <a:t>Remote </a:t>
            </a:r>
            <a:r>
              <a:rPr lang="de-AT" dirty="0" err="1" smtClean="0"/>
              <a:t>Control</a:t>
            </a:r>
            <a:endParaRPr lang="de-AT" dirty="0" smtClean="0"/>
          </a:p>
          <a:p>
            <a:r>
              <a:rPr lang="de-AT" dirty="0" smtClean="0"/>
              <a:t>Beschreibung, Grafik über den Aufbau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Lessons</a:t>
            </a:r>
            <a:r>
              <a:rPr lang="de-AT" dirty="0" smtClean="0"/>
              <a:t> </a:t>
            </a:r>
            <a:r>
              <a:rPr lang="de-AT" dirty="0" err="1" smtClean="0"/>
              <a:t>Learned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Unterschied zwischen physikalischer- und Gruppenadresse</a:t>
            </a:r>
          </a:p>
          <a:p>
            <a:r>
              <a:rPr lang="de-AT" dirty="0" smtClean="0"/>
              <a:t>Den Taster zu lesen macht wenig Sinn, erzeugt keine Nachricht wenn nicht in einer Gruppe mit Licht, müsste </a:t>
            </a:r>
            <a:r>
              <a:rPr lang="de-AT" dirty="0" err="1" smtClean="0"/>
              <a:t>gepollt</a:t>
            </a:r>
            <a:r>
              <a:rPr lang="de-AT" dirty="0" smtClean="0"/>
              <a:t> werden</a:t>
            </a:r>
          </a:p>
          <a:p>
            <a:r>
              <a:rPr lang="de-AT" dirty="0" smtClean="0"/>
              <a:t>Das Resultat (Licht eingeschaltet) kann </a:t>
            </a:r>
            <a:r>
              <a:rPr lang="de-AT" dirty="0" err="1" smtClean="0"/>
              <a:t>gepollt</a:t>
            </a:r>
            <a:r>
              <a:rPr lang="de-AT" dirty="0" smtClean="0"/>
              <a:t> werden</a:t>
            </a:r>
          </a:p>
          <a:p>
            <a:r>
              <a:rPr lang="de-AT" dirty="0" smtClean="0"/>
              <a:t>Adress-Programmierung ist zeitaufwendig (Program-Button am Gerät muss gedrückt werden) 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213</Words>
  <Application>Microsoft Office PowerPoint</Application>
  <PresentationFormat>Bildschirmpräsentation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Hyperion</vt:lpstr>
      <vt:lpstr>Infos für die Präsentation</vt:lpstr>
      <vt:lpstr>KNX Engineering mit Calimero</vt:lpstr>
      <vt:lpstr>KNX</vt:lpstr>
      <vt:lpstr>Das Raummodell</vt:lpstr>
      <vt:lpstr>Engineering Teil</vt:lpstr>
      <vt:lpstr>Video oder so, erklärung von ets4</vt:lpstr>
      <vt:lpstr>Calimero, Markus ab hier</vt:lpstr>
      <vt:lpstr>Management Applikation</vt:lpstr>
      <vt:lpstr>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 für die Präsentation</dc:title>
  <dc:creator>thomas</dc:creator>
  <cp:lastModifiedBy>thomas</cp:lastModifiedBy>
  <cp:revision>15</cp:revision>
  <dcterms:created xsi:type="dcterms:W3CDTF">2014-01-09T13:34:04Z</dcterms:created>
  <dcterms:modified xsi:type="dcterms:W3CDTF">2014-01-10T14:55:21Z</dcterms:modified>
</cp:coreProperties>
</file>