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embeddedFontLst>
    <p:embeddedFont>
      <p:font typeface="Frutiger Next Com" panose="020B0503040204020203" pitchFamily="34" charset="0"/>
      <p:regular r:id="rId4"/>
      <p:bold r:id="rId5"/>
      <p:italic r:id="rId6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22.01.2019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22.01.2019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22.01.2019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22.01.2019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22.01.2019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22.01.2019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22.01.2019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22.01.2019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22.01.2019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22.01.2019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22.01.2019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68382-0E37-483B-9E19-70DE876F764F}" type="datetimeFigureOut">
              <a:rPr lang="de-DE" smtClean="0"/>
              <a:pPr/>
              <a:t>22.01.2019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/>
          <a:srcRect b="-259"/>
          <a:stretch/>
        </p:blipFill>
        <p:spPr>
          <a:xfrm>
            <a:off x="457201" y="862973"/>
            <a:ext cx="4516244" cy="260505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13317" y="1427356"/>
            <a:ext cx="4181708" cy="1538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PagingInfo</a:t>
            </a:r>
            <a:endParaRPr lang="de-CH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CurrentPage</a:t>
            </a:r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</a:p>
          <a:p>
            <a:r>
              <a:rPr lang="de-CH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ItemsPerPage</a:t>
            </a:r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</a:p>
          <a:p>
            <a:r>
              <a:rPr lang="de-CH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"Name"</a:t>
            </a:r>
          </a:p>
          <a:p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Reverse: </a:t>
            </a:r>
            <a:r>
              <a:rPr lang="de-CH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CH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Search: "Item"</a:t>
            </a:r>
          </a:p>
        </p:txBody>
      </p:sp>
      <p:sp>
        <p:nvSpPr>
          <p:cNvPr id="7" name="Rechteck 6"/>
          <p:cNvSpPr/>
          <p:nvPr/>
        </p:nvSpPr>
        <p:spPr>
          <a:xfrm>
            <a:off x="2888167" y="1427355"/>
            <a:ext cx="190685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Item 1</a:t>
            </a:r>
            <a:endParaRPr lang="de-CH" sz="1200" dirty="0"/>
          </a:p>
        </p:txBody>
      </p:sp>
      <p:sp>
        <p:nvSpPr>
          <p:cNvPr id="8" name="Rechteck 7"/>
          <p:cNvSpPr/>
          <p:nvPr/>
        </p:nvSpPr>
        <p:spPr>
          <a:xfrm>
            <a:off x="2888167" y="1732155"/>
            <a:ext cx="190685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Item 2</a:t>
            </a:r>
            <a:endParaRPr lang="de-CH" sz="1200" dirty="0"/>
          </a:p>
        </p:txBody>
      </p:sp>
      <p:sp>
        <p:nvSpPr>
          <p:cNvPr id="9" name="Rechteck 8"/>
          <p:cNvSpPr/>
          <p:nvPr/>
        </p:nvSpPr>
        <p:spPr>
          <a:xfrm>
            <a:off x="2888167" y="2036955"/>
            <a:ext cx="190685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Item 3</a:t>
            </a:r>
            <a:endParaRPr lang="de-CH" sz="1200" dirty="0"/>
          </a:p>
        </p:txBody>
      </p:sp>
      <p:sp>
        <p:nvSpPr>
          <p:cNvPr id="10" name="Rechteck 9"/>
          <p:cNvSpPr/>
          <p:nvPr/>
        </p:nvSpPr>
        <p:spPr>
          <a:xfrm>
            <a:off x="2888167" y="2349189"/>
            <a:ext cx="190685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Item 4</a:t>
            </a:r>
            <a:endParaRPr lang="de-CH" sz="1200" dirty="0"/>
          </a:p>
        </p:txBody>
      </p:sp>
      <p:sp>
        <p:nvSpPr>
          <p:cNvPr id="11" name="Rechteck 10"/>
          <p:cNvSpPr/>
          <p:nvPr/>
        </p:nvSpPr>
        <p:spPr>
          <a:xfrm>
            <a:off x="2888167" y="2661423"/>
            <a:ext cx="190685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Item 5</a:t>
            </a:r>
            <a:endParaRPr lang="de-CH" sz="1200" dirty="0"/>
          </a:p>
        </p:txBody>
      </p:sp>
      <p:sp>
        <p:nvSpPr>
          <p:cNvPr id="4" name="Rechteck 3"/>
          <p:cNvSpPr/>
          <p:nvPr/>
        </p:nvSpPr>
        <p:spPr>
          <a:xfrm>
            <a:off x="457200" y="1282389"/>
            <a:ext cx="4516244" cy="2156515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05586"/>
          </a:xfrm>
        </p:spPr>
        <p:txBody>
          <a:bodyPr>
            <a:normAutofit/>
          </a:bodyPr>
          <a:lstStyle/>
          <a:p>
            <a:pPr algn="l"/>
            <a:r>
              <a:rPr lang="de-CH" sz="1200" b="1" dirty="0" err="1" smtClean="0"/>
              <a:t>Example</a:t>
            </a:r>
            <a:r>
              <a:rPr lang="de-CH" sz="1200" b="1" dirty="0" smtClean="0"/>
              <a:t> 1: Pager</a:t>
            </a:r>
            <a:endParaRPr lang="de-CH" sz="1200" b="1" dirty="0"/>
          </a:p>
        </p:txBody>
      </p:sp>
      <p:sp>
        <p:nvSpPr>
          <p:cNvPr id="22" name="Rechteck 21"/>
          <p:cNvSpPr/>
          <p:nvPr/>
        </p:nvSpPr>
        <p:spPr>
          <a:xfrm>
            <a:off x="3158582" y="3066278"/>
            <a:ext cx="752708" cy="304800"/>
          </a:xfrm>
          <a:prstGeom prst="rect">
            <a:avLst/>
          </a:prstGeom>
          <a:solidFill>
            <a:schemeClr val="tx1">
              <a:lumMod val="8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Page #1</a:t>
            </a:r>
            <a:endParaRPr lang="de-CH" sz="1200" dirty="0"/>
          </a:p>
        </p:txBody>
      </p:sp>
      <p:sp>
        <p:nvSpPr>
          <p:cNvPr id="23" name="Rechteck 22"/>
          <p:cNvSpPr/>
          <p:nvPr/>
        </p:nvSpPr>
        <p:spPr>
          <a:xfrm>
            <a:off x="4042317" y="3066278"/>
            <a:ext cx="752708" cy="3048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Page #2</a:t>
            </a:r>
            <a:endParaRPr lang="de-CH" sz="1200"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/>
          <a:srcRect b="-259"/>
          <a:stretch/>
        </p:blipFill>
        <p:spPr>
          <a:xfrm>
            <a:off x="457200" y="3650778"/>
            <a:ext cx="4516244" cy="2605056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457199" y="4070194"/>
            <a:ext cx="4516244" cy="2156515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echteck 31"/>
          <p:cNvSpPr/>
          <p:nvPr/>
        </p:nvSpPr>
        <p:spPr>
          <a:xfrm>
            <a:off x="3158581" y="5854083"/>
            <a:ext cx="752708" cy="3048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/>
              <a:t>Page #1</a:t>
            </a:r>
          </a:p>
        </p:txBody>
      </p:sp>
      <p:sp>
        <p:nvSpPr>
          <p:cNvPr id="33" name="Rechteck 32"/>
          <p:cNvSpPr/>
          <p:nvPr/>
        </p:nvSpPr>
        <p:spPr>
          <a:xfrm>
            <a:off x="4042316" y="5854083"/>
            <a:ext cx="752708" cy="304800"/>
          </a:xfrm>
          <a:prstGeom prst="rect">
            <a:avLst/>
          </a:prstGeom>
          <a:solidFill>
            <a:schemeClr val="tx1">
              <a:lumMod val="8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/>
              <a:t>Page #2</a:t>
            </a:r>
          </a:p>
        </p:txBody>
      </p:sp>
      <p:sp>
        <p:nvSpPr>
          <p:cNvPr id="15" name="Rechteck 14"/>
          <p:cNvSpPr/>
          <p:nvPr/>
        </p:nvSpPr>
        <p:spPr>
          <a:xfrm>
            <a:off x="607740" y="4214854"/>
            <a:ext cx="4181708" cy="1538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PagingInfo</a:t>
            </a:r>
            <a:endParaRPr lang="de-CH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CurrentPage</a:t>
            </a:r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2</a:t>
            </a:r>
          </a:p>
          <a:p>
            <a:r>
              <a:rPr lang="de-CH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ItemsPerPage</a:t>
            </a:r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</a:p>
          <a:p>
            <a:r>
              <a:rPr lang="de-CH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"Name"</a:t>
            </a:r>
          </a:p>
          <a:p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Reverse: </a:t>
            </a:r>
            <a:r>
              <a:rPr lang="de-CH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CH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Search: "Item"</a:t>
            </a:r>
          </a:p>
        </p:txBody>
      </p:sp>
      <p:sp>
        <p:nvSpPr>
          <p:cNvPr id="16" name="Rechteck 15"/>
          <p:cNvSpPr/>
          <p:nvPr/>
        </p:nvSpPr>
        <p:spPr>
          <a:xfrm>
            <a:off x="2882590" y="4214853"/>
            <a:ext cx="190685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Item 6</a:t>
            </a:r>
            <a:endParaRPr lang="de-CH" sz="1200" dirty="0"/>
          </a:p>
        </p:txBody>
      </p:sp>
      <p:sp>
        <p:nvSpPr>
          <p:cNvPr id="17" name="Rechteck 16"/>
          <p:cNvSpPr/>
          <p:nvPr/>
        </p:nvSpPr>
        <p:spPr>
          <a:xfrm>
            <a:off x="2882590" y="4519653"/>
            <a:ext cx="190685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Item 7</a:t>
            </a:r>
            <a:endParaRPr lang="de-CH" sz="1200" dirty="0"/>
          </a:p>
        </p:txBody>
      </p:sp>
      <p:sp>
        <p:nvSpPr>
          <p:cNvPr id="18" name="Rechteck 17"/>
          <p:cNvSpPr/>
          <p:nvPr/>
        </p:nvSpPr>
        <p:spPr>
          <a:xfrm>
            <a:off x="2882590" y="4824453"/>
            <a:ext cx="190685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Item 8</a:t>
            </a:r>
            <a:endParaRPr lang="de-CH" sz="1200" dirty="0"/>
          </a:p>
        </p:txBody>
      </p:sp>
      <p:sp>
        <p:nvSpPr>
          <p:cNvPr id="19" name="Rechteck 18"/>
          <p:cNvSpPr/>
          <p:nvPr/>
        </p:nvSpPr>
        <p:spPr>
          <a:xfrm>
            <a:off x="2882590" y="5136687"/>
            <a:ext cx="190685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Item 9</a:t>
            </a:r>
            <a:endParaRPr lang="de-CH" sz="1200" dirty="0"/>
          </a:p>
        </p:txBody>
      </p:sp>
      <p:sp>
        <p:nvSpPr>
          <p:cNvPr id="20" name="Rechteck 19"/>
          <p:cNvSpPr/>
          <p:nvPr/>
        </p:nvSpPr>
        <p:spPr>
          <a:xfrm>
            <a:off x="2882590" y="5448921"/>
            <a:ext cx="190685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Item 10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57561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/>
          <a:srcRect b="31070"/>
          <a:stretch/>
        </p:blipFill>
        <p:spPr>
          <a:xfrm>
            <a:off x="457201" y="862973"/>
            <a:ext cx="4516244" cy="179101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13317" y="1427356"/>
            <a:ext cx="4181708" cy="1538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PagingInfo</a:t>
            </a:r>
            <a:endParaRPr lang="de-CH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CurrentPage</a:t>
            </a:r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</a:p>
          <a:p>
            <a:r>
              <a:rPr lang="de-CH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ItemsPerPage</a:t>
            </a:r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</a:p>
          <a:p>
            <a:r>
              <a:rPr lang="de-CH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"Name"</a:t>
            </a:r>
          </a:p>
          <a:p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Reverse: </a:t>
            </a:r>
            <a:r>
              <a:rPr lang="de-CH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CH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Search: "Item"</a:t>
            </a:r>
          </a:p>
        </p:txBody>
      </p:sp>
      <p:sp>
        <p:nvSpPr>
          <p:cNvPr id="7" name="Rechteck 6"/>
          <p:cNvSpPr/>
          <p:nvPr/>
        </p:nvSpPr>
        <p:spPr>
          <a:xfrm>
            <a:off x="2888167" y="1427355"/>
            <a:ext cx="190685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Item 1</a:t>
            </a:r>
            <a:endParaRPr lang="de-CH" sz="1200" dirty="0"/>
          </a:p>
        </p:txBody>
      </p:sp>
      <p:sp>
        <p:nvSpPr>
          <p:cNvPr id="8" name="Rechteck 7"/>
          <p:cNvSpPr/>
          <p:nvPr/>
        </p:nvSpPr>
        <p:spPr>
          <a:xfrm>
            <a:off x="2888167" y="1732155"/>
            <a:ext cx="190685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Item 2</a:t>
            </a:r>
            <a:endParaRPr lang="de-CH" sz="1200" dirty="0"/>
          </a:p>
        </p:txBody>
      </p:sp>
      <p:sp>
        <p:nvSpPr>
          <p:cNvPr id="9" name="Rechteck 8"/>
          <p:cNvSpPr/>
          <p:nvPr/>
        </p:nvSpPr>
        <p:spPr>
          <a:xfrm>
            <a:off x="2888167" y="2036955"/>
            <a:ext cx="190685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Item 3</a:t>
            </a:r>
            <a:endParaRPr lang="de-CH" sz="1200" dirty="0"/>
          </a:p>
        </p:txBody>
      </p:sp>
      <p:sp>
        <p:nvSpPr>
          <p:cNvPr id="10" name="Rechteck 9"/>
          <p:cNvSpPr/>
          <p:nvPr/>
        </p:nvSpPr>
        <p:spPr>
          <a:xfrm>
            <a:off x="2888167" y="2349189"/>
            <a:ext cx="190685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Item 4</a:t>
            </a:r>
            <a:endParaRPr lang="de-CH" sz="1200" dirty="0"/>
          </a:p>
        </p:txBody>
      </p:sp>
      <p:sp>
        <p:nvSpPr>
          <p:cNvPr id="11" name="Rechteck 10"/>
          <p:cNvSpPr/>
          <p:nvPr/>
        </p:nvSpPr>
        <p:spPr>
          <a:xfrm>
            <a:off x="2888167" y="2661423"/>
            <a:ext cx="190685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Item 5</a:t>
            </a:r>
            <a:endParaRPr lang="de-CH" sz="1200" dirty="0"/>
          </a:p>
        </p:txBody>
      </p:sp>
      <p:sp>
        <p:nvSpPr>
          <p:cNvPr id="4" name="Rechteck 3"/>
          <p:cNvSpPr/>
          <p:nvPr/>
        </p:nvSpPr>
        <p:spPr>
          <a:xfrm>
            <a:off x="457200" y="1282390"/>
            <a:ext cx="4516244" cy="1371599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>
            <a:off x="613317" y="3062256"/>
            <a:ext cx="4181708" cy="1538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PagingInfo</a:t>
            </a:r>
            <a:endParaRPr lang="de-CH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CurrentPage</a:t>
            </a:r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2</a:t>
            </a:r>
          </a:p>
          <a:p>
            <a:r>
              <a:rPr lang="de-CH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ItemsPerPage</a:t>
            </a:r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</a:p>
          <a:p>
            <a:r>
              <a:rPr lang="de-CH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"Name"</a:t>
            </a:r>
          </a:p>
          <a:p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Reverse: </a:t>
            </a:r>
            <a:r>
              <a:rPr lang="de-CH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CH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Search: "Item"</a:t>
            </a:r>
          </a:p>
        </p:txBody>
      </p:sp>
      <p:sp>
        <p:nvSpPr>
          <p:cNvPr id="16" name="Rechteck 15"/>
          <p:cNvSpPr/>
          <p:nvPr/>
        </p:nvSpPr>
        <p:spPr>
          <a:xfrm>
            <a:off x="2888167" y="3062255"/>
            <a:ext cx="190685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Item 6</a:t>
            </a:r>
            <a:endParaRPr lang="de-CH" sz="1200" dirty="0"/>
          </a:p>
        </p:txBody>
      </p:sp>
      <p:sp>
        <p:nvSpPr>
          <p:cNvPr id="17" name="Rechteck 16"/>
          <p:cNvSpPr/>
          <p:nvPr/>
        </p:nvSpPr>
        <p:spPr>
          <a:xfrm>
            <a:off x="2888167" y="3367055"/>
            <a:ext cx="190685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Item 7</a:t>
            </a:r>
            <a:endParaRPr lang="de-CH" sz="1200" dirty="0"/>
          </a:p>
        </p:txBody>
      </p:sp>
      <p:sp>
        <p:nvSpPr>
          <p:cNvPr id="18" name="Rechteck 17"/>
          <p:cNvSpPr/>
          <p:nvPr/>
        </p:nvSpPr>
        <p:spPr>
          <a:xfrm>
            <a:off x="2888167" y="3671855"/>
            <a:ext cx="190685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Item 8</a:t>
            </a:r>
            <a:endParaRPr lang="de-CH" sz="1200" dirty="0"/>
          </a:p>
        </p:txBody>
      </p:sp>
      <p:sp>
        <p:nvSpPr>
          <p:cNvPr id="19" name="Rechteck 18"/>
          <p:cNvSpPr/>
          <p:nvPr/>
        </p:nvSpPr>
        <p:spPr>
          <a:xfrm>
            <a:off x="2888167" y="3984089"/>
            <a:ext cx="190685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Item 9</a:t>
            </a:r>
            <a:endParaRPr lang="de-CH" sz="1200" dirty="0"/>
          </a:p>
        </p:txBody>
      </p:sp>
      <p:sp>
        <p:nvSpPr>
          <p:cNvPr id="20" name="Rechteck 19"/>
          <p:cNvSpPr/>
          <p:nvPr/>
        </p:nvSpPr>
        <p:spPr>
          <a:xfrm>
            <a:off x="2888167" y="4296323"/>
            <a:ext cx="1906858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Item 10</a:t>
            </a:r>
            <a:endParaRPr lang="de-CH" sz="1200" dirty="0"/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05586"/>
          </a:xfrm>
        </p:spPr>
        <p:txBody>
          <a:bodyPr>
            <a:normAutofit/>
          </a:bodyPr>
          <a:lstStyle/>
          <a:p>
            <a:pPr algn="l"/>
            <a:r>
              <a:rPr lang="de-CH" sz="1200" b="1" dirty="0" err="1" smtClean="0"/>
              <a:t>Example</a:t>
            </a:r>
            <a:r>
              <a:rPr lang="de-CH" sz="1200" b="1" dirty="0" smtClean="0"/>
              <a:t> 2: Infinite Scrolling</a:t>
            </a:r>
            <a:endParaRPr lang="de-CH" sz="1200" b="1" dirty="0"/>
          </a:p>
        </p:txBody>
      </p:sp>
    </p:spTree>
    <p:extLst>
      <p:ext uri="{BB962C8B-B14F-4D97-AF65-F5344CB8AC3E}">
        <p14:creationId xmlns:p14="http://schemas.microsoft.com/office/powerpoint/2010/main" val="156655859"/>
      </p:ext>
    </p:extLst>
  </p:cSld>
  <p:clrMapOvr>
    <a:masterClrMapping/>
  </p:clrMapOvr>
</p:sld>
</file>

<file path=ppt/theme/theme1.xml><?xml version="1.0" encoding="utf-8"?>
<a:theme xmlns:a="http://schemas.openxmlformats.org/drawingml/2006/main" name="raiffeisen">
  <a:themeElements>
    <a:clrScheme name="Raiffeisen 1">
      <a:dk1>
        <a:sysClr val="windowText" lastClr="000000"/>
      </a:dk1>
      <a:lt1>
        <a:sysClr val="window" lastClr="FFFFFF"/>
      </a:lt1>
      <a:dk2>
        <a:srgbClr val="948A84"/>
      </a:dk2>
      <a:lt2>
        <a:srgbClr val="EEECE1"/>
      </a:lt2>
      <a:accent1>
        <a:srgbClr val="5A88B7"/>
      </a:accent1>
      <a:accent2>
        <a:srgbClr val="E5361C"/>
      </a:accent2>
      <a:accent3>
        <a:srgbClr val="BECF00"/>
      </a:accent3>
      <a:accent4>
        <a:srgbClr val="AFB6C1"/>
      </a:accent4>
      <a:accent5>
        <a:srgbClr val="E9D561"/>
      </a:accent5>
      <a:accent6>
        <a:srgbClr val="CBB17F"/>
      </a:accent6>
      <a:hlink>
        <a:srgbClr val="0000FF"/>
      </a:hlink>
      <a:folHlink>
        <a:srgbClr val="800080"/>
      </a:folHlink>
    </a:clrScheme>
    <a:fontScheme name="Raiffeisen">
      <a:majorFont>
        <a:latin typeface="Frutiger Next Com"/>
        <a:ea typeface=""/>
        <a:cs typeface=""/>
      </a:majorFont>
      <a:minorFont>
        <a:latin typeface="Frutiger Next Co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141</Words>
  <Application>Microsoft Office PowerPoint</Application>
  <PresentationFormat>Bildschirmpräsentation (4:3)</PresentationFormat>
  <Paragraphs>50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Courier New</vt:lpstr>
      <vt:lpstr>Frutiger Next Com</vt:lpstr>
      <vt:lpstr>Arial</vt:lpstr>
      <vt:lpstr>raiffeisen</vt:lpstr>
      <vt:lpstr>Example 1: Pager</vt:lpstr>
      <vt:lpstr>Example 2: Infinite Scrolling</vt:lpstr>
    </vt:vector>
  </TitlesOfParts>
  <Company>superdev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Thomas Galliker</cp:lastModifiedBy>
  <cp:revision>17</cp:revision>
  <dcterms:created xsi:type="dcterms:W3CDTF">2019-01-22T11:34:40Z</dcterms:created>
  <dcterms:modified xsi:type="dcterms:W3CDTF">2019-01-22T12:07:33Z</dcterms:modified>
</cp:coreProperties>
</file>