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A449-08AB-CF0B-CF00-B7B2C7371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497D0-6515-B156-6A02-D3AE2FE4B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D498-5DB6-ACD6-206B-AF1904AE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9DE1-6905-D15E-40F4-41E02A00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82BE-C49A-026E-FB5C-99CE3C7B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69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28E5-CA2F-CCF4-20A1-5C5B0808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9A974-33C2-E1A4-AEA9-FBF405FEC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06B8-C832-4D8A-D327-46B3EDEB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0726-AC99-BCB7-36CC-512BD55E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DC84-ECD0-30C5-EABE-6471C296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3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8AF61-474F-C4C5-E738-B5997904A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A249-59F0-BA74-70F5-E1DEC4B6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2141C-D97D-AC60-F97C-BB50D177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0E08-4FE3-694F-BB46-762AADAD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D89D-F096-9FCF-6455-525098A0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40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A8AE-17BA-A72A-628E-0033A59B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B799-8C60-8CA4-4EED-2D23EA5E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4D13-FC4C-A644-74C8-F6DAA6AB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F087-7342-CED0-8067-B297BA29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31D6-AF0A-00B4-DBA6-D2C0EDED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666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CBB2-D555-E0B9-2579-013162EB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0A81-9755-E2FC-F58C-E152FE97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F81C-40DD-1180-D24D-3EAF3552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327E-A975-6209-EA03-9700BDE8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C2DA-01F9-5380-9C64-471EA7C1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DD05-DC3A-36E5-F42C-1480A81F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068B-20DE-753F-854D-F415426D2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42007-C205-782D-6A78-7F861A00E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54C0-743D-7160-44D3-350DE8F6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10C97-A2BB-EB07-AEE5-2DFB075A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DCC6-C0EA-0864-3CF2-A2D598F6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68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36AE-1D6C-CB86-0523-A8B1E058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31B9-21AC-A1D1-23CE-45347950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54312-7AB5-6011-74E3-5268A1752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2E905-58EE-7A35-9C60-57FE208F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3091D-811F-A4C9-AEFE-A3E3540C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31B04-2FE5-9399-B832-6560EAFC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15155-9CD4-2E70-D91E-B866729B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1C705-D4F5-431A-23CA-0CECBD93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903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B4A1-D81D-8F0C-411D-0214B216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62320-DEBD-D8A4-DFF2-78DF4112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C805C-9AB9-0E70-BE69-244684A2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D114A-47F7-0034-5EAE-C8CF720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5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601CA-C7B2-FF1B-162B-4C2A74CD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A2DFA-02B9-8C93-3C65-95CD4E7E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5ADE-A055-4BAA-74B7-830EC859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71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5A66-317F-5BC9-7C2B-61AD38CB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88E9-296B-1508-DC67-78DD464C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1DB5-D13A-0AAE-5440-87EA5877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E179F-D5DF-9CCE-ECD5-A8124428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10753-8730-7CA6-C554-FF2EA0FF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0B165-D245-2529-043F-55A334B2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9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CB62-7E5E-E4B9-324A-9CDF0B7E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FA227-F762-BF64-331C-A21FF2913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CDD27-A541-1353-6F2B-18F6B9C8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AAAA-688C-B844-CC23-E7EEDA45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0AFBD-0B4C-D361-2115-9527262B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54379-4795-3145-155F-00ACF6FE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64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41180-A62A-38D7-3D61-E4B0FC8E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74A5-A51C-DD76-B32A-ABC313CC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BF9B-4DB5-4B89-CF4B-472AEEA8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AD4C-9208-B34F-0563-39A3ABB23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F450-2CE1-9883-5D00-6E1F77714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99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70A92C4-1C30-9D51-EC7C-40C8F59DC286}"/>
              </a:ext>
            </a:extLst>
          </p:cNvPr>
          <p:cNvSpPr/>
          <p:nvPr/>
        </p:nvSpPr>
        <p:spPr>
          <a:xfrm>
            <a:off x="196527" y="171395"/>
            <a:ext cx="3089851" cy="53251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000" dirty="0"/>
              <a:t>Startup Flow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016BFC-AAE6-157B-C8D4-A62553FFA270}"/>
              </a:ext>
            </a:extLst>
          </p:cNvPr>
          <p:cNvSpPr/>
          <p:nvPr/>
        </p:nvSpPr>
        <p:spPr>
          <a:xfrm>
            <a:off x="3589343" y="171395"/>
            <a:ext cx="8406130" cy="53251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000" dirty="0"/>
              <a:t>Button Navigation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E8CE2-2CF3-2AD5-B184-AF23F77D43C2}"/>
              </a:ext>
            </a:extLst>
          </p:cNvPr>
          <p:cNvSpPr/>
          <p:nvPr/>
        </p:nvSpPr>
        <p:spPr>
          <a:xfrm>
            <a:off x="8974329" y="1122553"/>
            <a:ext cx="1151180" cy="707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SetupPage</a:t>
            </a:r>
            <a:endParaRPr lang="de-CH" sz="1000" b="1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5B41924-FFC9-E553-FB87-E7594601F95E}"/>
              </a:ext>
            </a:extLst>
          </p:cNvPr>
          <p:cNvSpPr/>
          <p:nvPr/>
        </p:nvSpPr>
        <p:spPr>
          <a:xfrm>
            <a:off x="1397164" y="1059855"/>
            <a:ext cx="1271722" cy="8283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Run Setup?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648F4D0-72B4-7716-F04B-1C2CCE67271B}"/>
              </a:ext>
            </a:extLst>
          </p:cNvPr>
          <p:cNvSpPr/>
          <p:nvPr/>
        </p:nvSpPr>
        <p:spPr>
          <a:xfrm>
            <a:off x="1407933" y="2285263"/>
            <a:ext cx="1271722" cy="8283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Has</a:t>
            </a:r>
            <a:r>
              <a:rPr lang="de-CH" sz="1000" b="1" dirty="0"/>
              <a:t> Update?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054EE-ED13-7030-9F50-0391F6D4EB16}"/>
              </a:ext>
            </a:extLst>
          </p:cNvPr>
          <p:cNvSpPr/>
          <p:nvPr/>
        </p:nvSpPr>
        <p:spPr>
          <a:xfrm>
            <a:off x="327646" y="1120198"/>
            <a:ext cx="707666" cy="7076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dk1"/>
                </a:solidFill>
              </a:rPr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0B8DC0-D98A-BB45-1201-39CB991F1148}"/>
              </a:ext>
            </a:extLst>
          </p:cNvPr>
          <p:cNvSpPr/>
          <p:nvPr/>
        </p:nvSpPr>
        <p:spPr>
          <a:xfrm>
            <a:off x="1689962" y="4646742"/>
            <a:ext cx="707666" cy="7076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dk1"/>
                </a:solidFill>
              </a:rPr>
              <a:t>Reboot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343BEA-8C6F-E983-1A35-99B879F547C6}"/>
              </a:ext>
            </a:extLst>
          </p:cNvPr>
          <p:cNvCxnSpPr>
            <a:stCxn id="10" idx="2"/>
            <a:endCxn id="9" idx="4"/>
          </p:cNvCxnSpPr>
          <p:nvPr/>
        </p:nvCxnSpPr>
        <p:spPr>
          <a:xfrm rot="10800000">
            <a:off x="681480" y="1827865"/>
            <a:ext cx="1008483" cy="3172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D8B1E25-BE6E-EA6E-7CCB-44D50C967F01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1035312" y="1474031"/>
            <a:ext cx="3618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912F598-E7CB-FA5C-99EF-F4E31A44435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68886" y="1474032"/>
            <a:ext cx="6305443" cy="2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4D22115-86E1-96E3-A630-F6EDAB2CE9C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1839882" y="2081350"/>
            <a:ext cx="397055" cy="10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071F4-FF20-AD51-2ADA-CEDCBB3DF869}"/>
              </a:ext>
            </a:extLst>
          </p:cNvPr>
          <p:cNvSpPr/>
          <p:nvPr/>
        </p:nvSpPr>
        <p:spPr>
          <a:xfrm>
            <a:off x="1468205" y="3588134"/>
            <a:ext cx="1151180" cy="707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Install</a:t>
            </a:r>
            <a:r>
              <a:rPr lang="de-CH" sz="1000" b="1" dirty="0"/>
              <a:t> Update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7D6881A-8E69-9F95-7E56-8F6D6D3FBDF8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16200000" flipH="1">
            <a:off x="1806535" y="3350874"/>
            <a:ext cx="47451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7D0868-2690-769E-1707-93102C10D0AA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 rot="5400000">
            <a:off x="1868324" y="4471271"/>
            <a:ext cx="3509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5D1C4D-8B5D-3854-2B95-C35172DEDD07}"/>
              </a:ext>
            </a:extLst>
          </p:cNvPr>
          <p:cNvCxnSpPr>
            <a:cxnSpLocks/>
            <a:stCxn id="8" idx="3"/>
            <a:endCxn id="70" idx="1"/>
          </p:cNvCxnSpPr>
          <p:nvPr/>
        </p:nvCxnSpPr>
        <p:spPr>
          <a:xfrm flipV="1">
            <a:off x="2679655" y="2694404"/>
            <a:ext cx="1248159" cy="5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0545BA0-61AD-48BE-3DF1-68BBEE673F97}"/>
              </a:ext>
            </a:extLst>
          </p:cNvPr>
          <p:cNvSpPr/>
          <p:nvPr/>
        </p:nvSpPr>
        <p:spPr>
          <a:xfrm>
            <a:off x="3987418" y="4138818"/>
            <a:ext cx="1235717" cy="71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OpenWeatherMap</a:t>
            </a:r>
            <a:endParaRPr lang="de-CH" sz="1000" b="1" dirty="0"/>
          </a:p>
          <a:p>
            <a:pPr algn="ctr"/>
            <a:r>
              <a:rPr lang="de-CH" sz="1000" b="1" dirty="0"/>
              <a:t>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54E28C-A3F3-346B-458B-2E1D7A364CB0}"/>
              </a:ext>
            </a:extLst>
          </p:cNvPr>
          <p:cNvSpPr/>
          <p:nvPr/>
        </p:nvSpPr>
        <p:spPr>
          <a:xfrm>
            <a:off x="5557204" y="4141740"/>
            <a:ext cx="1337217" cy="71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TemperatureDiagram</a:t>
            </a:r>
            <a:endParaRPr lang="de-CH" sz="1000" b="1" dirty="0"/>
          </a:p>
          <a:p>
            <a:pPr algn="ctr"/>
            <a:r>
              <a:rPr lang="de-CH" sz="1000" b="1" dirty="0"/>
              <a:t>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D78E3C-2E3C-843C-4E2B-A8F610B5825D}"/>
              </a:ext>
            </a:extLst>
          </p:cNvPr>
          <p:cNvSpPr/>
          <p:nvPr/>
        </p:nvSpPr>
        <p:spPr>
          <a:xfrm>
            <a:off x="7240392" y="4118121"/>
            <a:ext cx="1337217" cy="71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MeteoSwissWeather</a:t>
            </a:r>
            <a:endParaRPr lang="de-CH" sz="1000" b="1" dirty="0"/>
          </a:p>
          <a:p>
            <a:pPr algn="ctr"/>
            <a:r>
              <a:rPr lang="de-CH" sz="1000" b="1" dirty="0"/>
              <a:t>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C2BEF7-B26D-7007-6F10-0463A40DA900}"/>
              </a:ext>
            </a:extLst>
          </p:cNvPr>
          <p:cNvSpPr/>
          <p:nvPr/>
        </p:nvSpPr>
        <p:spPr>
          <a:xfrm>
            <a:off x="8974329" y="4118121"/>
            <a:ext cx="1235717" cy="71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WaterTemperature</a:t>
            </a:r>
            <a:endParaRPr lang="de-CH" sz="1000" b="1" dirty="0"/>
          </a:p>
          <a:p>
            <a:pPr algn="ctr"/>
            <a:r>
              <a:rPr lang="de-CH" sz="1000" b="1" dirty="0"/>
              <a:t>Page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921DAA0-838E-9B76-BA08-3EC5B5CD59D8}"/>
              </a:ext>
            </a:extLst>
          </p:cNvPr>
          <p:cNvCxnSpPr>
            <a:cxnSpLocks/>
            <a:stCxn id="49" idx="2"/>
            <a:endCxn id="49" idx="3"/>
          </p:cNvCxnSpPr>
          <p:nvPr/>
        </p:nvCxnSpPr>
        <p:spPr>
          <a:xfrm rot="5400000" flipH="1" flipV="1">
            <a:off x="4735411" y="4366273"/>
            <a:ext cx="357589" cy="617858"/>
          </a:xfrm>
          <a:prstGeom prst="curvedConnector4">
            <a:avLst>
              <a:gd name="adj1" fmla="val -63928"/>
              <a:gd name="adj2" fmla="val 136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79229569-0D7C-0264-CB07-2221036EBF0C}"/>
              </a:ext>
            </a:extLst>
          </p:cNvPr>
          <p:cNvCxnSpPr>
            <a:cxnSpLocks/>
            <a:stCxn id="50" idx="2"/>
            <a:endCxn id="50" idx="3"/>
          </p:cNvCxnSpPr>
          <p:nvPr/>
        </p:nvCxnSpPr>
        <p:spPr>
          <a:xfrm rot="5400000" flipH="1" flipV="1">
            <a:off x="6381322" y="4343820"/>
            <a:ext cx="357589" cy="668608"/>
          </a:xfrm>
          <a:prstGeom prst="curvedConnector4">
            <a:avLst>
              <a:gd name="adj1" fmla="val -63928"/>
              <a:gd name="adj2" fmla="val 13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7192E80-48D5-7EE2-15F9-5A4D877716DA}"/>
              </a:ext>
            </a:extLst>
          </p:cNvPr>
          <p:cNvCxnSpPr>
            <a:cxnSpLocks/>
            <a:stCxn id="51" idx="2"/>
            <a:endCxn id="51" idx="3"/>
          </p:cNvCxnSpPr>
          <p:nvPr/>
        </p:nvCxnSpPr>
        <p:spPr>
          <a:xfrm rot="5400000" flipH="1" flipV="1">
            <a:off x="8064510" y="4320201"/>
            <a:ext cx="357589" cy="668608"/>
          </a:xfrm>
          <a:prstGeom prst="curvedConnector4">
            <a:avLst>
              <a:gd name="adj1" fmla="val -63928"/>
              <a:gd name="adj2" fmla="val 13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741E8C1D-D66F-A0F3-1307-1CAFEC1B68C3}"/>
              </a:ext>
            </a:extLst>
          </p:cNvPr>
          <p:cNvCxnSpPr>
            <a:cxnSpLocks/>
            <a:stCxn id="52" idx="2"/>
            <a:endCxn id="52" idx="3"/>
          </p:cNvCxnSpPr>
          <p:nvPr/>
        </p:nvCxnSpPr>
        <p:spPr>
          <a:xfrm rot="5400000" flipH="1" flipV="1">
            <a:off x="9722322" y="4345576"/>
            <a:ext cx="357589" cy="617858"/>
          </a:xfrm>
          <a:prstGeom prst="curvedConnector4">
            <a:avLst>
              <a:gd name="adj1" fmla="val -63928"/>
              <a:gd name="adj2" fmla="val 136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5A70CB0-240E-5FB1-1891-79976B6A9929}"/>
              </a:ext>
            </a:extLst>
          </p:cNvPr>
          <p:cNvCxnSpPr>
            <a:cxnSpLocks/>
            <a:stCxn id="91" idx="2"/>
            <a:endCxn id="5" idx="0"/>
          </p:cNvCxnSpPr>
          <p:nvPr/>
        </p:nvCxnSpPr>
        <p:spPr>
          <a:xfrm rot="5400000">
            <a:off x="9426349" y="998981"/>
            <a:ext cx="24714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E5FC189-B2C8-92AC-713A-CBC222BF7479}"/>
              </a:ext>
            </a:extLst>
          </p:cNvPr>
          <p:cNvSpPr/>
          <p:nvPr/>
        </p:nvSpPr>
        <p:spPr>
          <a:xfrm>
            <a:off x="9192330" y="490651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4</a:t>
            </a:r>
          </a:p>
          <a:p>
            <a:pPr algn="ctr"/>
            <a:r>
              <a:rPr lang="de-CH" sz="1000" b="1" dirty="0"/>
              <a:t>Hold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2879F2-6CCC-F6A0-EA54-D16EE8BCE597}"/>
              </a:ext>
            </a:extLst>
          </p:cNvPr>
          <p:cNvSpPr txBox="1"/>
          <p:nvPr/>
        </p:nvSpPr>
        <p:spPr>
          <a:xfrm>
            <a:off x="2007751" y="311361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Yes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8289F0-9874-05F2-D915-AEB46D984A83}"/>
              </a:ext>
            </a:extLst>
          </p:cNvPr>
          <p:cNvSpPr txBox="1"/>
          <p:nvPr/>
        </p:nvSpPr>
        <p:spPr>
          <a:xfrm>
            <a:off x="2651274" y="244818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No</a:t>
            </a:r>
            <a:endParaRPr lang="de-CH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D8D963A-BD80-016E-01ED-E306AE45A762}"/>
              </a:ext>
            </a:extLst>
          </p:cNvPr>
          <p:cNvSpPr txBox="1"/>
          <p:nvPr/>
        </p:nvSpPr>
        <p:spPr>
          <a:xfrm>
            <a:off x="2679655" y="117934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973BF0-7264-CA1F-4533-0323C5232B1E}"/>
              </a:ext>
            </a:extLst>
          </p:cNvPr>
          <p:cNvSpPr txBox="1"/>
          <p:nvPr/>
        </p:nvSpPr>
        <p:spPr>
          <a:xfrm>
            <a:off x="2017493" y="187270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No</a:t>
            </a:r>
            <a:endParaRPr lang="de-CH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BC89178-805F-E7A5-289B-0856967643E5}"/>
              </a:ext>
            </a:extLst>
          </p:cNvPr>
          <p:cNvCxnSpPr>
            <a:cxnSpLocks/>
            <a:stCxn id="90" idx="2"/>
            <a:endCxn id="49" idx="0"/>
          </p:cNvCxnSpPr>
          <p:nvPr/>
        </p:nvCxnSpPr>
        <p:spPr>
          <a:xfrm rot="5400000">
            <a:off x="4442094" y="3975634"/>
            <a:ext cx="32636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AF10E3-6CFD-3223-D61E-BD07C1E470EB}"/>
              </a:ext>
            </a:extLst>
          </p:cNvPr>
          <p:cNvSpPr/>
          <p:nvPr/>
        </p:nvSpPr>
        <p:spPr>
          <a:xfrm>
            <a:off x="5874174" y="3427691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2 </a:t>
            </a:r>
          </a:p>
          <a:p>
            <a:pPr algn="ctr"/>
            <a:r>
              <a:rPr lang="de-CH" sz="1000" b="1" dirty="0"/>
              <a:t>Press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FB3AF8D-9FD8-5EC1-B8DA-D3274A1DDDEB}"/>
              </a:ext>
            </a:extLst>
          </p:cNvPr>
          <p:cNvCxnSpPr>
            <a:cxnSpLocks/>
            <a:stCxn id="132" idx="2"/>
            <a:endCxn id="50" idx="0"/>
          </p:cNvCxnSpPr>
          <p:nvPr/>
        </p:nvCxnSpPr>
        <p:spPr>
          <a:xfrm rot="5400000">
            <a:off x="6064144" y="3974120"/>
            <a:ext cx="329290" cy="5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768289-0D45-7563-EC75-55CB4F758C53}"/>
              </a:ext>
            </a:extLst>
          </p:cNvPr>
          <p:cNvSpPr/>
          <p:nvPr/>
        </p:nvSpPr>
        <p:spPr>
          <a:xfrm>
            <a:off x="7551410" y="3398776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3 </a:t>
            </a:r>
          </a:p>
          <a:p>
            <a:pPr algn="ctr"/>
            <a:r>
              <a:rPr lang="de-CH" sz="1000" b="1" dirty="0"/>
              <a:t>Press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84DF598-BDF7-2930-9279-736447C69E9B}"/>
              </a:ext>
            </a:extLst>
          </p:cNvPr>
          <p:cNvCxnSpPr>
            <a:cxnSpLocks/>
            <a:stCxn id="134" idx="2"/>
            <a:endCxn id="51" idx="0"/>
          </p:cNvCxnSpPr>
          <p:nvPr/>
        </p:nvCxnSpPr>
        <p:spPr>
          <a:xfrm rot="16200000" flipH="1">
            <a:off x="7741707" y="3950827"/>
            <a:ext cx="33458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F5A014-33FC-9390-CE5C-74F9A165AB40}"/>
              </a:ext>
            </a:extLst>
          </p:cNvPr>
          <p:cNvSpPr/>
          <p:nvPr/>
        </p:nvSpPr>
        <p:spPr>
          <a:xfrm>
            <a:off x="9228645" y="3410879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4 </a:t>
            </a:r>
          </a:p>
          <a:p>
            <a:pPr algn="ctr"/>
            <a:r>
              <a:rPr lang="de-CH" sz="1000" b="1" dirty="0"/>
              <a:t>Press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E7D48313-086D-51F9-441F-85F1F6DE904F}"/>
              </a:ext>
            </a:extLst>
          </p:cNvPr>
          <p:cNvCxnSpPr>
            <a:cxnSpLocks/>
            <a:stCxn id="136" idx="2"/>
            <a:endCxn id="52" idx="0"/>
          </p:cNvCxnSpPr>
          <p:nvPr/>
        </p:nvCxnSpPr>
        <p:spPr>
          <a:xfrm rot="16200000" flipH="1">
            <a:off x="9427970" y="3953902"/>
            <a:ext cx="322483" cy="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2F33DD-C16B-D0E9-2653-10D201EAC46C}"/>
              </a:ext>
            </a:extLst>
          </p:cNvPr>
          <p:cNvSpPr/>
          <p:nvPr/>
        </p:nvSpPr>
        <p:spPr>
          <a:xfrm>
            <a:off x="9187582" y="2155850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4</a:t>
            </a:r>
          </a:p>
          <a:p>
            <a:pPr algn="ctr"/>
            <a:r>
              <a:rPr lang="de-CH" sz="1000" b="1" dirty="0"/>
              <a:t>Hold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C8EEBF2-925C-56A3-AED1-13C556F3B555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9384731" y="1990661"/>
            <a:ext cx="325631" cy="4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A0FD417-AB64-E2BF-0EC0-6F1461C3FE40}"/>
              </a:ext>
            </a:extLst>
          </p:cNvPr>
          <p:cNvCxnSpPr>
            <a:cxnSpLocks/>
            <a:endCxn id="70" idx="3"/>
          </p:cNvCxnSpPr>
          <p:nvPr/>
        </p:nvCxnSpPr>
        <p:spPr>
          <a:xfrm rot="10800000" flipV="1">
            <a:off x="5163532" y="2358666"/>
            <a:ext cx="4024055" cy="335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0A1A8CD-B30D-31A6-C433-CA63A18B0806}"/>
              </a:ext>
            </a:extLst>
          </p:cNvPr>
          <p:cNvSpPr/>
          <p:nvPr/>
        </p:nvSpPr>
        <p:spPr>
          <a:xfrm>
            <a:off x="10621426" y="1120198"/>
            <a:ext cx="1151180" cy="707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SystemInfoPage</a:t>
            </a:r>
            <a:endParaRPr lang="de-CH" sz="1000" b="1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ED6D6E2-845C-7B6B-902F-D0B8067FCD8D}"/>
              </a:ext>
            </a:extLst>
          </p:cNvPr>
          <p:cNvCxnSpPr>
            <a:cxnSpLocks/>
          </p:cNvCxnSpPr>
          <p:nvPr/>
        </p:nvCxnSpPr>
        <p:spPr>
          <a:xfrm>
            <a:off x="10125512" y="1687609"/>
            <a:ext cx="49591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2C381A6-7991-5EFB-0775-1FDABC2B1EFD}"/>
              </a:ext>
            </a:extLst>
          </p:cNvPr>
          <p:cNvCxnSpPr>
            <a:cxnSpLocks/>
          </p:cNvCxnSpPr>
          <p:nvPr/>
        </p:nvCxnSpPr>
        <p:spPr>
          <a:xfrm rot="10800000">
            <a:off x="10125511" y="1302459"/>
            <a:ext cx="495915" cy="81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427E4B1-C3DE-2FAA-D586-8E0C8DB33610}"/>
              </a:ext>
            </a:extLst>
          </p:cNvPr>
          <p:cNvSpPr/>
          <p:nvPr/>
        </p:nvSpPr>
        <p:spPr>
          <a:xfrm>
            <a:off x="4247688" y="3427691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1 </a:t>
            </a:r>
          </a:p>
          <a:p>
            <a:pPr algn="ctr"/>
            <a:r>
              <a:rPr lang="de-CH" sz="1000" b="1" dirty="0"/>
              <a:t>Press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DA287F-ADEF-A320-716B-6992520613FF}"/>
              </a:ext>
            </a:extLst>
          </p:cNvPr>
          <p:cNvSpPr/>
          <p:nvPr/>
        </p:nvSpPr>
        <p:spPr>
          <a:xfrm>
            <a:off x="3927814" y="2336815"/>
            <a:ext cx="1235717" cy="71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Evaluate</a:t>
            </a:r>
            <a:r>
              <a:rPr lang="de-CH" sz="1000" b="1" dirty="0"/>
              <a:t> Default Page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83A0D11-44C8-E444-76A1-4EE0B077D5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83459" y="3583680"/>
            <a:ext cx="1059775" cy="9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7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03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Galliker</dc:creator>
  <cp:lastModifiedBy>Thomas Galliker</cp:lastModifiedBy>
  <cp:revision>27</cp:revision>
  <dcterms:created xsi:type="dcterms:W3CDTF">2022-12-21T05:39:37Z</dcterms:created>
  <dcterms:modified xsi:type="dcterms:W3CDTF">2022-12-21T16:50:54Z</dcterms:modified>
</cp:coreProperties>
</file>