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9T17:09:24.9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9757 3462 151 0,'0'0'124'0,"0"0"-124"16,0 0 0-16,0 0 36 16,0 0 41-16,0 0-6 15,87-43-19-15,-67 37-17 16,-11 2 0-16,3 0-2 16,-4 3-1-16,-6-1 2 15,-2 2 1-15,0 0 3 16,0 0 10-16,0-2-6 15,-24 2-13-15,-15 0-29 16,-11 0 0-16,-13 4 0 16,-9 11 3-16,-6 4-3 0,1 1 2 15,5 1-1 1,9 1 1-16,8-1-2 0,19-4-2 16,14-2-3-16,15-3-3 15,7 1-12-15,12 0-9 16,24 0 13-16,14 4 11 15,8 4 4-15,10 3 2 16,-8 12-1-16,-4 13 0 16,-8 5 0-16,-7 7 0 15,-12-1 0-15,-12-2 1 16,-5-4 0-16,-12-2 3 16,0-5 4-16,-12-2 17 0,-12-8 12 15,-13-3 16-15,-8-5 7 16,-8-13 25-16,-15-10 8 15,-16-6-13-15,-3-17-19 16,-5-21-5-16,5-8-25 16,17-5-17-16,20 6 6 15,11 11-20-15,22 11 0 16,5 11-21-16,12 11-95 16,7 1-83-16,30 9-134 15,16 12-15-15</inkml:trace>
  <inkml:trace contextRef="#ctx0" brushRef="#br0" timeOffset="945.16">10385 4055 859 0,'0'0'108'0,"0"0"-82"16,0 0 179-16,0 0-34 15,0 0-85-15,0 0-34 16,0 8-22-16,0-8-30 15,0 0-9-15,0 0-21 16,0 0-38-16,0 0-74 16,0 7-122-16,0-3-171 15</inkml:trace>
  <inkml:trace contextRef="#ctx0" brushRef="#br0" timeOffset="2094.02">10795 3475 182 0,'0'0'88'0,"0"0"-14"15,0 0 54-15,0 0-7 16,0 0-15-16,0 0-5 16,0-4-10-16,0 4-18 15,0 0-8-15,0 0-26 0,0 0-19 16,12 0-12-16,4-3-7 16,23-7 2-16,14-1 3 15,22 0-5-15,12 0-1 16,2 1-1-16,0 3 0 15,-4 3-4-15,-16 4-6 16,-11 0-9-16,-17 0-9 16,-14 0 1-16,-13 4 3 15,-11 0 13-15,2-3 5 16,-5 5 2-16,0 5 1 16,-5 8 4-16,-17 9 15 15,-7 10 2-15,-7 1 2 0,-7 6-8 16,-6 6 0-16,-1 10-6 15,-6 6-4-15,1 4 5 16,4-5-5-16,0-13 1 16,8-9-1-16,2-10-1 15,12-6 16-15,3-8-5 16,9-6-7-16,9-9 2 16,4-5 4-16,4 0-4 15,0 0 6-15,0 0 4 16,0 0-1-16,0 0 7 15,4-1 3-15,13-6-3 16,19 4 7-16,13 1 8 16,16-2-6-16,5 2-10 0,7 0-6 15,3 2-5-15,2 0-4 16,-5 0 0-16,-12 4-3 16,-15 4-2-16,-13-3 1 15,-8 1 0-15,-13-3 4 16,-8-3 7-16,-8 0 2 15,0 0 9-15,0 0 0 16,0 0-10-16,0 0-14 16,0 0 0-16,0 0-55 15,0 0-75-15,0 0-137 16,0-5-167-16</inkml:trace>
  <inkml:trace contextRef="#ctx0" brushRef="#br0" timeOffset="6601.11">6733 5666 18 0,'0'0'253'16,"0"0"-253"-16,0 0-2 16,0 0 2-16,0 0 39 15,0 0-3-15,0 0-22 16,0 0-13-16,0 0 103 15,0 0-104-15,0 0-2 16,0 0 2-16,0 0 2 0,0 0-2 16,0 11-1-16,0 19 1 15,0 19 6-15,0 18 20 16,-9 20-9-16,1 11-2 16,-6 11-5-16,2 2 10 15,5-7-4-15,-3-14-5 16,5-17 14-16,3-19-3 15,2-19-1-15,0-15 6 16,0-6-11-16,0-9-10 16,0-5-6-16,0 0-1 15,0 0-9-15,0-5-23 16,0-22-54-16,0-7-117 16</inkml:trace>
  <inkml:trace contextRef="#ctx0" brushRef="#br0" timeOffset="7185.34">6832 5629 462 0,'0'0'0'16,"0"0"-1"-16,0 0 1 15,0 0 64-15,0 0-21 16,0 0-38-16,12-3-5 16,10 3 0-16,12 0 1 15,16 0 25-15,20 0-2 16,22 0-9-16,14-2-11 0,10-2-4 16,9 4 1-1,5 0-1-15,3 0 0 0,2 0 0 16,12 8-2-16,0-1 2 15,3-5-1-15,-5 2-4 16,-1-4 3-16,-1 0 2 16,-13 0 0-16,-12 1 0 15,-17 3 2-15,-12 3 1 16,-19-2-3-16,-17 0 0 16,-12 1 3-16,-19-2 1 15,-7 0-1-15,-8-4 5 16,-7 1-5-16,0 1-3 15,0 0 0-15,0 7-12 16,0 4-60-16,-15 8-44 0,-6-2-95 16</inkml:trace>
  <inkml:trace contextRef="#ctx0" brushRef="#br0" timeOffset="7496.41">9647 5993 6 0,'0'84'807'16,"0"12"-807"-16,-12 10-21 15,-5-22-15-15,5-19 26 16,9-24-2-16,3-17-21 16,0-16-148-16,0-8-225 15</inkml:trace>
  <inkml:trace contextRef="#ctx0" brushRef="#br0" timeOffset="8234.26">6803 6723 277 0,'0'0'6'15,"97"-12"-1"-15,-32 12 43 16,5 0 45-16,21 4-13 16,16 11-17-16,20-2 2 0,20 0-14 15,5-3-3 1,17-6-5-16,10-4-1 0,9 0-3 15,2 0-11-15,-4-10-3 16,-8-3-21-16,-18 4-2 16,-25 1 0-1,-29 4-2-15,-36 3-1 0,-32 1-11 16,-23 0-53-16,-15 0-112 16,-15 0-172-16</inkml:trace>
  <inkml:trace contextRef="#ctx0" brushRef="#br0" timeOffset="11315.08">5769 5733 374 0,'0'0'0'0,"0"0"0"15,0 0 54-15,-51-75 24 16,29 58-26-16,1-2-22 16,-11 2 40-16,1 4-20 15,-10 1-16-15,0 11 0 16,-3 1-25-16,-4 8-9 16,5 21 0-16,7 13-4 15,9 8-2-15,17 7 2 16,10 0-6-16,10-7-37 15,29-8-24-15,14-14-18 16,17-13 3-16,12-15-30 0,-3-4 9 16,-9-18-97-16</inkml:trace>
  <inkml:trace contextRef="#ctx0" brushRef="#br0" timeOffset="11562.23">5901 5885 31 0,'0'0'39'0,"0"0"9"16,58 74-9-16,-22-57-16 15,8-12-12-15,9-5 2 16,-3-9 1-16,1-17-12 16,-7-6 13-16,-11-4 2 0,-16 0 6 15,-10 1-15-15,-7 1 60 16,-9 2 5-16,-25 6-14 16,-5 9-8-16,-9 9-33 15,0 8 0-15,-3 8-13 16,10 16 16-16,10 6-17 15,12 2-4-15,19 4-8 16,0 0-40-16,33-3-93 16,11-7-52-16</inkml:trace>
  <inkml:trace contextRef="#ctx0" brushRef="#br0" timeOffset="11827.52">6485 5914 503 0,'0'0'0'16,"0"0"-41"-16,0 0 41 15,82-36 21-15,-53 36-21 16,-5 6-13-16,-5 18-3 16,-7 14 5-16,-12 7 11 15,0 2 3-15,-14-2-1 16,-5-6 2-16,4-14 6 15,8-10 1-15,7-6-8 16,0-7-3-16,14-2-14 16,22-11-18-16,8-9-43 15,-3-5-117-15</inkml:trace>
  <inkml:trace contextRef="#ctx0" brushRef="#br0" timeOffset="12270.64">5740 6134 250 0,'0'0'0'0,"0"0"0"16,0 0 118-16,-104-17-53 15,58 26-49-15,-7 16 2 16,7 11 24-16,-2 7 14 16,14 2-21-16,20 4-1 0,11-2-26 15,3-2-8 1,22-9 0-16,14-10-1 0,8-7-13 16,11-12-11-16,1-7-29 15,-11 0-31-15,4-14-38 16,-13-13-55-16</inkml:trace>
  <inkml:trace contextRef="#ctx0" brushRef="#br0" timeOffset="12443.7">5923 6263 298 0,'0'0'60'0,"0"0"-50"16,0 0 36-16,0 0-2 15,-34 86-16-15,25-45-6 0,-1-3-6 16,10-10-16-1,0-4-9-15,12-9-23 0,0-6-34 16,-2-7-38-16,-3-2-18 16,-2-3-26-16</inkml:trace>
  <inkml:trace contextRef="#ctx0" brushRef="#br0" timeOffset="12561.43">5882 6403 49 0,'0'0'93'15,"0"0"9"-15,0 0-50 16,0 0-52-16,0 0-1 15,0 0 0-15,104 1-10 16,-68-1-52-16,-5 0-31 16,-2-13-32-16</inkml:trace>
  <inkml:trace contextRef="#ctx0" brushRef="#br0" timeOffset="12704.37">6164 6271 82 0,'0'0'99'15,"0"0"-54"-15,0 0-5 16,0 0-8-16,-34 83 9 15,27-51-18-15,7-2-21 16,0-4-2-16,0-7-1 16,12-3-29-16,5-9-67 15,-5-7-127-15</inkml:trace>
  <inkml:trace contextRef="#ctx0" brushRef="#br0" timeOffset="13025.57">6294 6456 230 0,'0'0'96'0,"0"0"-90"0,0 0 11 16,0 0 43-16,-29 75-42 15,29-64-13-15,13-1-3 16,1-3-2-16,0-1-4 16,-2-2-19-16,-2-3-5 15,-3 3 17-15,-2-4 0 16,2 2 4-16,-4-2 7 15,-3 0 6-15,5 0 9 16,-3 0 15-16,-2 0 21 16,0 0-10-16,0 0-12 0,0 2 25 15,0 0 18 1,0 3-30-16,0 7-30 0,0 5-5 16,-2 1 0-16,-3 1-7 15,2 0-4-15,3-8-59 16,0-8-107-16,3-3-178 15</inkml:trace>
  <inkml:trace contextRef="#ctx0" brushRef="#br0" timeOffset="15029.13">7233 5101 54 0,'0'0'77'0,"0"0"-72"15,0 0 25 1,0 0 58-16,0 0-44 0,0 0-3 16,0 0 16-16,0-19-24 15,-5 11-22-15,2 3 9 16,-4-3 0-16,0 3-13 15,-5 1 9-15,-3 2 0 16,-6 2-16-16,-6 0-1 16,-2 10-1-16,5 8 1 15,-3 5 1-15,8 5-6 0,10-4 6 16,9 3 0 0,0-8-4-16,9-4-3 0,18-6-5 15,6-7 5-15,6-2 3 16,7-7 2-16,-8-12 2 15,-4-2 1-15,-7 4-1 16,-13 5 1-16,-11 9 2 16,-3 1 2-16,0 2 13 15,0 0 13-15,0 0-12 16,0 16-18-16,-3 4-1 16,-2 6-1-16,5-5-2 15,0-4-4-15,15-8-51 16,14-5-9-16,7-4-51 0,5-4-85 15</inkml:trace>
  <inkml:trace contextRef="#ctx0" brushRef="#br0" timeOffset="15402.73">7621 5129 187 0,'0'0'0'0,"0"0"-70"16,0 0 70-16,-97-7 57 15,73 7-38-15,5 0-7 16,4 7-7-16,11-1-5 16,4-1-2-16,0 1-19 0,14 1-3 15,10 3-2 1,0 3 11-16,-2 6 9 0,-3 8 6 16,-4 6 0-16,-1 6 14 15,-2 5-5-15,-9-5 18 16,-3 1-1-16,0-10-8 15,0-4 1-15,-15-8-1 16,1-9 29-16,-8-1 18 16,0-8 3-16,1 0-40 15,-1-10-11-15,3-15-6 16,7-2-8-16,12-2-3 16,0 3-11-16,31 5-9 15,5 4-13-15,8 6-21 0,4 7-16 16,-2 4-24-1,-1 0-51-15</inkml:trace>
  <inkml:trace contextRef="#ctx0" brushRef="#br0" timeOffset="15802.25">8175 5091 347 0,'0'0'149'15,"0"0"-146"-15,0 0-3 16,-24 102 7-16,20-64 2 0,4-4-9 15,0-8-15-15,0-11-55 16,12-13-125-16</inkml:trace>
  <inkml:trace contextRef="#ctx0" brushRef="#br0" timeOffset="15942.88">8089 4870 458 0,'0'0'0'16,"0"0"-44"-16,0 0 17 16,0 0-90-16,0 0-17 0</inkml:trace>
  <inkml:trace contextRef="#ctx0" brushRef="#br0" timeOffset="16452.95">8265 5301 264 0,'0'0'32'16,"0"0"-22"-16,0 0 129 16,0 0-126-16,0-108-11 15,9 71-4-15,11 4-22 16,-3 13-25-16,-3 8 20 16,0 12 29-16,-6 0-19 15,1 12-5-15,-6 14 10 16,2 8 13-16,-3 2 1 15,3-3 0-15,2-4-4 0,0-6 2 16,1-9 2-16,6-4-17 16,0-8-3-16,1-2-22 15,7 0-9-15,-1-12 5 16,-1 1 14-16,-3 4 12 16,-5 3 20-16,-5 4 2 15,0 0 6-15,0 0 2 16,0 5 12-16,8 3 11 15,-1-3-21-15,6-1 1 16,1-1-3-16,-4-3 3 0,-2 0 10 16,-3-8 6-1,-5-4-4-15,-7 3 10 0,0-2-13 16,-2-1-6-16,-18 5 11 16,-1 1-8-16,-6 6-13 15,-2 0-3-15,3 12 2 16,4 5-4-16,5-1-1 15,12 4-2-15,5-2-3 16,0-5-12-16,15-7-45 16,11-6 0-16,3 0 1 15,5-23-83-15</inkml:trace>
  <inkml:trace contextRef="#ctx0" brushRef="#br0" timeOffset="16621.41">8747 4960 184 0,'0'0'112'0,"0"0"-103"0,-72 77 20 16,55-32 28-16,10 6-32 15,7 2-6-15,4-3-17 16,16-5-2-16,9-11-18 16,0-11-99-16,-1-10-13 15</inkml:trace>
  <inkml:trace contextRef="#ctx0" brushRef="#br0" timeOffset="17330.84">9128 5114 49 0,'0'0'17'15,"0"0"-1"-15,-82 2 65 16,68 9-39-16,11 2-42 16,3 7-2-16,0 0-8 15,10 4-7-15,9 4 11 0,3 3 6 16,-5 0 3-1,2-2-2-15,-7-3 3 0,-10-7 2 16,-2-4 11-16,0-7 26 16,0-3 9-16,-2-3 4 15,-10-2-7-15,-7 0-31 16,-3-5-18-16,8-12-3 16,4 8 3-16,3-3-3 15,7 3-1-15,2 1-11 16,20 0-19-16,12-3 31 15,2 0 3-15,7-3-2 16,3 0 4-16,-7-5-4 16,-3 2-1-16,-10 0 0 15,-6 2-8-15,-13 5-15 0,-7 5 26 16,0 3 5-16,-7 2 43 16,-15 0-29-16,-2 13-13 15,7 10 0-15,2-1-6 16,8 5 0-16,7-3 0 15,0 1-7-15,7-7 0 16,17-1-12-16,3-5-20 16,2-1-6-16,0-4 13 15,-7 1 4-15,-3-4 13 16,-7-1 5-16,-5-3 10 16,0 0 0-16,-7 0 17 15,0-9 60-15,0-8 18 16,0-6-49-16,3-3 8 0,2 2-17 15,-3-2-28 1,10 5-9-16,3 6-9 0,1 3-55 16,4 7-13-16,-1 5-25 15,-2 0-83-15</inkml:trace>
  <inkml:trace contextRef="#ctx0" brushRef="#br0" timeOffset="17490.41">9668 5319 112 0,'0'0'24'0,"0"0"-17"16,0 0-14-16,0 0 3 16,0 0-72-16</inkml:trace>
  <inkml:trace contextRef="#ctx0" brushRef="#br0" timeOffset="18798.64">11658 5136 277 0,'0'0'8'16,"0"0"-7"-16,0 0-1 16,0 0 14-16,0 0 19 15,0 0-19-15,0 0-6 16,26-22 20-16,-26 73 25 15,0 33 9-15,0 37 0 16,-14 37-14-16,-13 42 1 16,-4 38-2-16,-10 30-19 15,-2 16-10-15,-6-6-1 16,6-24-15-16,7-41-3 16,7-50 2-16,10-54-1 0,7-37 2 15,9-29-4-15,3-18 0 16,-5-12-2-16,5-13-34 15,0-26-43-15,12-46-37 16,10-30-148-16</inkml:trace>
  <inkml:trace contextRef="#ctx0" brushRef="#br0" timeOffset="19056.58">11926 5353 671 0,'0'0'0'16,"0"0"-147"-16,98-10 125 15,-1 10 22-15,31 0 7 16,24 6-5-16,21 8-2 15,6-4-2-15,14-6-6 16,-3-4-65-16,-9-5-131 16</inkml:trace>
  <inkml:trace contextRef="#ctx0" brushRef="#br0" timeOffset="19345.36">13869 5349 247 0,'0'0'34'0,"32"128"-15"16,-3-30 30-16,9 18 47 16,1 33 3-16</inkml:trace>
  <inkml:trace contextRef="#ctx0" brushRef="#br0" timeOffset="20650.91">12649 7541 0 0,'-106'0'0'0,"9"0"0"16,-1 0 0-16,1 0 0 16,10 0 0-16,10 0 0 15,5 0 0-15,9 0 0 0,3-16 0 16,2-4 0-16,7 15 0 16,-4-3 0-16,11-9 0 15,3 12 0-15,10 1 0 16,9 4 0-16,18 0 0 15,-9 0 0-15,11-4 0 16,2-6 0-16,15 1 0 16,18-4 0-16,3-2 0 15,15-3 0-15,5-3 0 16,-1-4 0-16,-2-3 0 16,-5-4 0-16,-4-4 0 15,-3-3 0-15,0-7 0 16,5-3 0-16,7-1 0 15,4-1 0-15,16-3 0 16,11 1 0-16,5 2 0 0,1 4 0 16,-8 4 0-16,-20-1 0 15,-16 9 0-15,-12 6 0 16,-27 7 0-16,0 15 0 16,1 0 0-16,4 4 0 15,-3-8 0-15,-9 1 0 16,0 3 0-16,-7 3 0 15,-29 0 0-15,14 0 0 16,10 1 0-16,3 1 0 16,1 0 0-16,-11 2 0 15,-5 0 0-15,-7 0 0 16,2 20 0-16,5 0 0 0,-5-2 0 16,2 1 0-16,-7-2 0 15,5-2 0-15,0-9 0 16,8-1 0-16,13 3 0 15,1-1 0-15,-19 1 0 16,2 3 0-16,-1 10 0 16,4 3 0-16,-3 3 0 15,-10 1 0-15,0-2 0 16,-4 4 0-16,-6 6 0 16,-2 2 0-16,10 3 0 15,-5 2 0-15,10-5 0 16,-3-1 0-16,3-8 0 15,-3-2 0-15,0-3 0 0,3-4 0 16,-3-10 0 0,5 18 0-16,0-19 0 0,3 16 0 15,-3-17 0-15,2 12 0 16,-2-14 0-16,5-1 0 16,-2 7 0-16,4-5 0 15,17-1 0-15,-2-6 0 16,-8 0 0-16,6 0 0 15,1 0 0-15,1 0 0 16,0 0 0-16,-10 0 0 16,10 0 0-16,0 11 0 15,-1 4 0-15,-1 0 0 0,2-3 0 16,2-5 0 0,5-3 266-16,0-4-111 0,0 0-136 15,0 0 8-15,0 0 26 16,0 0 13-16,0 0 3 15,0 0-7-15,0 0-31 16,0 0-3-16,0 0 15 16,0 0-9-16,0 0-15 15,0 0-8-15,0 1 4 16,0 2 4-16,7 4-3 16,27 3 4-16,21 0 56 15,15 8-47-15,12-3-22 16,22 0-7-16,12 2 0 15,21-2 0-15,5 0 0 16,3 4 0-16,9-1 0 0,-4 3 1 16,-3 3-1-1,0-1 2-15,-9 2 0 0,-6-1 2 16,-16 0 0-16,-20-1-3 16,-23-6 1-16,-13-5 0 15,-21-3 6-15,-10-8-2 16,-15 3 1-16,-2-4 16 15,-12 3-7-15,3-3-2 16,-3 0 12-16,0 0 2 16,0 0-10-16,0 0-11 15,0 0-2-15,0 0-5 16,0 0-7-16,0 0-14 0,0 0-10 16,0 0-19-1,0 0-28-15,0 0-19 0,0 0-42 16,0-14-85-16,0-8-175 15</inkml:trace>
  <inkml:trace contextRef="#ctx0" brushRef="#br0" timeOffset="21425.59">14246 5332 139 0,'0'0'87'0,"0"0"-85"15,0 0 27-15,0 0 59 16,0 0-13-16,0 0-23 16,-15-71 12-16,15 67 3 15,0 4-17-15,0 0-7 16,-5 0-24-16,-2 0-19 15,5 15-9-15,-13 24 4 16,-4 26 5-16,-8 34 8 0,-2 35-3 16,-7 35 2-1,-7 29-6-15,-5 14 4 0,-3 1-3 16,3-19 0-16,9-23 5 16,5-19 10-16,5-18 23 15,3-13 16-15,4-9-11 16,3-16-22-16,4-11-9 15,13-12-1-15,-3-12-5 16,5-15-5-16,0-10-2 16,0-10 1-16,5-9 0 15,-5-5 4-15,0-7-1 16,0-2 2-16,0-2 2 0,0-1 4 16,0 2-5-1,0-2-3-15,0 0-5 0,0 2-3 16,0-2-12-16,0 2-47 15,0-2-70-15,0 0-63 16,-5-4-90-16</inkml:trace>
  <inkml:trace contextRef="#ctx0" brushRef="#br0" timeOffset="24387.2">10915 5391 72 0,'0'0'133'15,"0"0"-121"-15,0 0-10 16,0 0 78-16,-10-76-2 15,-9 59-57-15,-3 3-4 16,-2 0-4-16,-2 5 35 0,-1 7-25 16,3 2-9-16,2 21-12 15,-2 13-2-15,3 7 0 16,11-2 3-16,10-3-3 16,0-10-6-16,7-5-7 15,17-7 5-15,10-9 8 16,2-5 3-16,5 0-2 15,-5-12 5-15,1-4-4 16,-11 3 3-16,-7 5 0 16,-9 4-4-16,-5 3 1 15,-5 1 7-15,0 0-3 16,0 0-6-16,2 0-10 16,10 0-3-16,5 0 5 15,5 0-44-15,12 0-71 0,-1-8-29 16</inkml:trace>
  <inkml:trace contextRef="#ctx0" brushRef="#br0" timeOffset="24769.18">11231 5297 230 0,'0'0'41'0,"0"0"-36"15,-106 7-5-15,70 10 29 16,9 0 25-16,10 0-15 15,8 0-37-15,9 0-2 16,0-4-10-16,24-4-4 16,5 1 7-16,0-2 7 0,4-3 3 15,4 8 0-15,-6 4-3 16,-5 7 4-16,-6 6-1 16,-6 6 2-16,-14 2 6 15,0 2 0-15,0-5 9 16,-14-3 14-16,-10-3-2 15,0-9 12-15,-3-7-4 16,5-5 20-16,1-7-7 16,9-1-18-16,9-3 14 15,-2-20-15-15,5-9-34 0,12-5-16 16,17-1-25 0,5 8-16-16,2 10 2 0,0 12-51 15,-7 8-16-15,-7 0-11 16,-3 0 2-16</inkml:trace>
  <inkml:trace contextRef="#ctx0" brushRef="#br0" timeOffset="25370.92">10734 6073 207 0,'0'0'25'0,"0"0"6"16,0 0 49-16,0 0-17 15,0 0-32-15,0 0-16 0,-5-3-14 16,5 20 1-16,-2 5 4 16,-3 7 6-16,5-3-2 15,0-6-7-15,0-4-3 16,0-8-4-16,5-5-31 16,5-3-103-16,2-14-64 15</inkml:trace>
  <inkml:trace contextRef="#ctx0" brushRef="#br0" timeOffset="25496.59">10795 5818 435 0,'0'0'17'16,"0"0"-17"-16,0 0-50 16,0 0 7-16,0 0-35 0,0 0-36 15</inkml:trace>
  <inkml:trace contextRef="#ctx0" brushRef="#br0" timeOffset="26166.2">10862 6296 187 0,'0'0'268'0,"0"0"-268"16,0 0 0-16,0 0 36 15,0 0-25-15,-5-78-7 16,10 43-8-16,9 3 4 15,1 6-3-15,-1 9 2 0,-4 9-5 16,-3 8-5-16,-2 0-7 16,2 5-5-1,1 15 16-15,-1 6 7 0,5 0-4 16,-5-2-3-16,3-1-1 16,2-6-10-16,-3-4 5 15,4-4 2-15,1-5 1 16,5-4-15-16,3 0 5 15,2-4-1-15,-2-6 6 16,0 2 3-16,-3 4 5 16,-5 4 6-16,-6 0-3 15,4 0 1-15,-3 9 3 16,6-1 1-16,-3 0 4 0,2-4-5 16,1-4 7-16,-3 0 3 15,-3 0 11-15,-1-14 11 16,-4-1-12-16,-4 0-1 15,0 2-5-15,-14 1-14 16,-13 7-14-16,-6 5 3 16,4 0 0-16,-3 13 8 15,6 8 3-15,11 2 0 16,8-1-2-16,7-1-2 16,0-8-14-16,10-7-27 15,12-6 3-15,11-6 29 16,1-19-22-16,-3-9-46 15,8-5 6-15,-8-4 52 16,-4-4 23-16,-10 3 31 16,-10 10-14-16,-7 10 39 0,0 13 41 15,-14 11 39-15,-3 0-52 16,-5 19-42-16,3 13-15 16,4 9-8-16,8 6-5 15,7 2-4-15,0-4-10 16,22-6-8-16,14-4-29 15,0-17-138-15,3-12-50 16</inkml:trace>
  <inkml:trace contextRef="#ctx0" brushRef="#br0" timeOffset="27424.88">10922 6713 135 0,'0'0'13'0,"0"0"28"16,0 0 33-16,0 0 10 16,0 0-79-16,-99-75 30 15,75 75 13-15,3 0-33 16,1 2-15-16,11 17 0 15,-3 3-8-15,9 7-5 16,3 4 3-16,3 3-9 16,18 3 6-16,6 3 11 15,-3-5 1-15,0-4-4 16,-7-9 3-16,-5-7 2 16,-10-4 1-16,3-7 2 0,-5-2 3 15,0-4 11-15,-7 0 29 16,-15 0-20-16,-4-6-26 15,-8-12-27-15,3-3-14 16,9 0-14-16,5 0-25 16,17 8 39-16,0 7-55 15,19 6 17-15,8 0 71 16,4 6 8-16,15 4 1 16,-3-5 4-16,3-3-3 15,0-2-2-15,-10 0 6 16,-7-10-2-16,-9-7 15 15,-6 0-6-15,-12 3 11 0,-2-1 8 16,0 3 0 0,-21 4 11-16,-6 7 1 0,-2 1-14 15,5 0 2-15,-2 13-3 16,11 6 4-16,8 5-33 16,7 3-3-16,0-1-5 15,19-2-7-15,5 5 8 16,5-3-33-16,5 1-4 15,-5-5 15-15,-3-3 2 16,-9-6-3-16,-2-9 23 16,-3-4-1-16,-2 0 8 15,-6-21 49-15,-1-7 50 16,2-6-32-16,-5-2 8 0,4 2 8 16,4 4-25-1,-1 6 11-15,-5 5-69 0,10 6 0 16,-2 7-29-16,9 6-46 15,5 0-72-15,-2 0-24 16,5 15-65-16</inkml:trace>
  <inkml:trace contextRef="#ctx0" brushRef="#br0" timeOffset="27574.53">11359 7094 630 0,'0'0'0'0,"0"0"-127"16,0 0 87-16,0 0-115 15</inkml:trace>
  <inkml:trace contextRef="#ctx0" brushRef="#br0" timeOffset="31444.65">15444 3959 132 0,'0'0'35'16,"0"0"8"-16,0 0 35 15,0 0 12-15,0 0-28 16,0 0-23-16,0 0-5 0,0 0 16 15,0 0 3 1,0 0-3-16,0 0-15 0,0 0-10 16,0 0-25-16,0 0-1 15,12 0-7-15,15 0-2 16,11 0 10-16,15 4 2 16,5 0 1-16,-2-3-3 15,-6 3 0-15,-6-4 2 16,-3 4-2-16,-17-3 0 15,-5 2-6-15,-9 1-12 16,-3-3-36-16,-7 3-31 16,0-2-59-16,-7 1-114 15</inkml:trace>
  <inkml:trace contextRef="#ctx0" brushRef="#br0" timeOffset="31616.19">15514 4174 450 0,'0'0'0'0,"0"0"-33"16,0 0 33-16,0 0 49 15,121 9-16-15,-66-5-29 16,1 3-4-16,-6 4-20 16,-6 1-106-16</inkml:trace>
  <inkml:trace contextRef="#ctx0" brushRef="#br0" timeOffset="36746.72">6786 5556 49 0,'0'0'50'0,"0"0"2"16,0 0 4-16,0 0-22 16,0 0-6-16,0 0-15 15,-19 0-7-15,19 0 6 16,0 0 3-16,0 0 2 16,0 0 2-16,0 0 0 15,0 0-5-15,-2 0 11 16,2 0-6-16,0 0-10 0,0 0-7 15,-5 0-2 1,2 0 0-16,-4 0-5 0,2 0 3 16,5 0-1-16,0 0 0 15,0 0-2-15,0 0 3 16,0 0 2-16,0 0 0 16,0 0 0-16,0 0 1 15,0 0 0-15,0 0-1 16,0 0 0-16,0 0 0 15,0 0 0-15,0 0 0 16,0 0 0-16,0 0 1 16,0 0 0-16,0 0 2 15,-2 0-1-15,-8 0 5 16,3 0-7-16,-7 0 0 16,-1 4 0-16,-2-1 0 0,3 4 0 15,-1-4-1-15,1 3 0 16,-3-1 1-16,2 3-1 15,6 0 1-15,2-1-2 16,-1 1 0-16,4 1 1 16,1 0 0-16,-2 0-3 15,5 3 2-15,0 5-2 16,0-4-3-16,0 6 6 16,0-2 1-16,5 0 1 15,2-2 0-15,1-2 5 16,-6-4-5-16,5-1-1 15,-2 0 2-15,-3-7-1 0,-2 3 1 16,5-2 2-16,-2 0-3 16,-3 2 1-16,5 0 3 15,2-4 0-15,-2 3 1 16,2 1-1-16,2 0 0 16,-1 0 0-16,-1 1-2 15,0-3 1-15,5 4-1 16,-2-5 0-16,-3 3-1 15,5-2 2-15,-2 2 2 16,2-2-3-16,2-1 2 16,1 2 0-16,4 1-2 15,3 0 5-15,7 1 2 16,-3-1-7-16,3 1 1 0,0 1-4 16,-5-2 1-1,3-1-1-15,-5 1 0 0,4 0-1 16,-9-2 2-16,5 2-1 15,2-4 0-15,-7 1 0 16,4-1 0-16,1 2 4 16,0 0-3-16,4 0-1 15,1 1 0-15,4 0 0 16,3 1 0-16,0-3 3 16,-3-1-3-16,3 3-1 15,-5-3 1-15,-3 0 0 16,-2 0 0-16,-2 0 0 0,5 0 0 15,-6 1 1 1,6 1-2-16,-3 4 1 0,7-5 0 16,-2 3 2-16,3 0-2 15,4-2-1-15,2 4 0 16,-1-3 1-16,-1-1 0 16,0 4 0-16,5-6 1 15,0 4-1-15,-5-1 3 16,0-1-2-16,0 0-1 15,1 2 0-15,-4-4 0 16,1 2-1-16,-5-1-2 16,2 2 3-16,3 1 0 15,0-3 1-15,2-1-1 16,3 0-1-16,-1 0 1 16,1 0 0-16,-1 0 1 0,-6 0-2 15,2 0 1-15,-6 0-1 16,6 0 1-16,-5 0 1 15,3 0-1-15,-1 0 0 16,0 0-1-16,-2 0 1 16,0 0 0-16,-2 0 0 15,-6 0 0-15,6-1 0 16,-3 1 0-16,0 0 1 16,0-3-1-16,5 3-1 15,0 0 1-15,5 0 1 16,-5 0-1-16,5-1-1 15,-5 1 1-15,-3 0 0 16,3 0 0-16,-5 0 0 0,-2 0 0 16,2 0-2-16,-7 0 2 15,2 0-1-15,-2 0 1 16,10 0 0-16,-6 0-2 16,8 0 2-16,0 0 0 15,0 1-1-15,5 2 0 16,-5-3-1-16,0 0 1 15,-3 0-1-15,1 0 2 16,2 0-3-16,-8 0 0 16,4-4 2-16,-1-2 1 15,-7-2-1-15,4 3 0 16,-6-1 1-16,-1 0-1 0,-2 1-2 16,-5-1 2-16,5 0 0 15,-4 1 0-15,1-3 0 16,-1 3-1-16,-4-1-5 15,4-1 5-15,-6 1 2 16,3 0 0-16,-3-1 2 16,-2-1 1-16,0-1-1 15,0 1 0-15,0-1 1 16,-7 1-3-16,-3-3 1 16,-4 0 0-16,-1 1 2 15,-1 1-1-15,1 1 3 16,-2 1-5-16,-2 1 1 0,-3 1 4 15,1 1-3-15,1 2-1 16,3-2 0-16,3 2 2 16,-1 2-2-16,1 0 1 15,0 0-2-15,-6-1 0 16,1 1 2-16,-3-3-2 16,1 3 3-16,-4-1-2 15,-8-1 1-15,4-2 4 16,0 2-2-16,0-2 2 15,5 2 9-15,2 1-3 16,0-3-5-16,5 0 2 16,3 2 4-16,-5-1-5 15,-1 3-2-15,3-3-6 16,-4 0 0-16,-1 1 1 16,-4-2 1-16,-1 4 1 0,3-4 5 15,-5 3-7-15,2 1 2 16,1 0 6-16,4 0-9 15,0 0 0-15,1 0 0 16,1 0 1-16,4 0-1 16,-4 0 0-16,3 0 1 15,-4 0-1-15,-1-4 0 16,-5 4-1-16,-1-3 1 16,1 2 0-16,-2 1 0 15,3-4 1-15,1 4 0 16,4-1 0-16,-1-2-1 15,3 2 0-15,-1 1-1 0,4-3 2 16,-4 2-2-16,-4 1 1 16,-2 0-1-16,-3 0 0 15,-5 0 1-15,3 0 1 16,-8-2 0-16,10 2 0 16,5 0-1-16,-3-2 1 15,1 0 1-15,9-2-2 16,-2 4 0-16,9-3 0 15,-4 1 1-15,2-2 0 16,-3 0 0-16,1 3-1 16,-8-3 0-16,0 0-2 15,-7 2 2-15,3 0 0 16,-8-2 0-16,10 3 0 0,-10-3 0 16,5 0 0-16,-5 4 0 15,5-2 0-15,3 0 1 16,4-2 4-16,0 3 4 15,1-3 0-15,-1 2-9 16,0 2 0-16,-4 0-1 16,-3 0 1-16,-2 0-1 15,-3 0 0-15,-2 0 1 16,-5 0 4-16,7 0-4 16,2 0 5-16,4 0 8 15,1 0-9-15,-2 0 15 16,3-2 0-16,-3 0-15 0,0 2 1 15,-5 0 5-15,5 0-9 16,-2 0 2-16,-3 0-3 16,7 2 2-16,-2 0 1 15,0 0-1-15,3-1-1 16,-3-1 0-16,5 0 5 16,-7 0-5-16,-1 0 12 15,-4 0-9-15,-10 0-3 16,0 0 0-16,-2 3 5 15,5 2 3-15,7-1-6 16,2-3-1-16,5 2 5 16,7-3 4-16,3 0-11 15,9 0-8-15,5 0-15 16,3 0-23-16,2 0-42 16,2 4-65-16,25-3-140 0,9 3 63 15</inkml:trace>
  <inkml:trace contextRef="#ctx0" brushRef="#br0" timeOffset="38599.15">5761 7629 51 0,'0'0'167'0,"0"0"-167"15,0 0 0-15,0 0 26 16,0 0 42-16,0 0-47 16,-4-39 52-16,-4 22-24 15,-6-2-1-15,-3 4-30 16,-10 2 8-16,-1 4-10 15,-9 3 7-15,-6 6-12 16,-5 2-8-16,-3 19-3 16,5 7 10-16,15 10-7 15,2 3-3-15,14 10-4 16,8 5 3-16,7 3-1 0,3 0-1 16,23-4 4-16,13-10-2 15,9-10-2-15,7-11-5 16,3-13 3-16,-2-7 1 15,-1-4 0-15,-4-2 2 16,-10-15 2-16,-5-2-1 16,-14-3-8-16,-8-1 7 15,-4 1 0-15,-10-5 2 16,0-3 0-16,-10 1 0 16,-16 5 2-16,-3 6-2 15,5 5 9-15,-8 6 6 16,8 4-2-16,3 3-6 0,8 0 8 15,6 0 4-15,7 0-19 16,0 0-9-16,12 0-19 16,17 0 12-16,10 2 8 15,7-2 6-15,-3 0-26 16,0-8-3-16,-6-5-7 16,-1-4 9-16,-2-3-15 15,-13 3 3-15,-1 1 3 16,-11 3 11-16,-9 6 19 15,0 1 8-15,0 4 29 16,0 1 21-16,0-2 7 16,-7 3-6-16,0 0-23 15,4 0-4-15,-1 0-15 16,4 0-2-16,0 0-4 16,0 0 1-16,0-1-4 0,0-2-2 15,0 2-1-15,0 1 3 16,0 0 0-16,0 0 2 15,0 0 2-15,0 0-2 16,0 0-2-16,0 0 1 16,0 0 4-16,0 0 0 15,0 0 5-15,0 0 10 16,0 0 6-16,0 0 4 16,0 0-7-16,0 0-5 15,0 0-8-15,0 0-5 16,0 0-4-16,0 0-1 15,0 0-5-15,0 0 3 0,0 0-6 16,0 5 4-16,0 11 4 16,0 0 4-16,0 3 0 15,7 4-4-15,-2 3 0 16,2-2 3-16,-5 5-2 16,3-1 0-16,2-2 0 15,-4 1-1-15,2-6 0 16,-3-4 2-16,3-8-4 15,-5-1 3-15,2-5-2 16,-2-1 1-16,0-2-1 16,0 0-11-16,5 0-36 15,-5 0-35-15,5-2-30 16,-3-14-48-16,5-4 1 0</inkml:trace>
  <inkml:trace contextRef="#ctx0" brushRef="#br0" timeOffset="38824.11">6039 7787 205 0,'0'0'30'0,"0"0"-17"16,0 0-13-16,0 0 51 16,0 0-27-16,0 0-22 15,21-10 13-15,1 6 8 16,2 0-14-16,-2 0-7 0,-5 0-2 15,2-1-2 1,-9-3-8-16,4 1-21 0,3-5-31 16,-10-3-18-16,1 0-55 15</inkml:trace>
  <inkml:trace contextRef="#ctx0" brushRef="#br0" timeOffset="39101.03">6234 7571 38 0,'0'0'43'0,"0"0"60"16,0 0-36-16,0 0-37 16,0 0-18-16,0 78 35 0,-5-32 23 15,5 7-35-15,-2 3 1 16,2-4-6-16,0-9-10 15,0-14-12-15,0-5-6 16,0-10-1-16,0-2-1 16,0-7 0-16,2-3-3 15,6-2-38-15,4 0-66 16,2-17-21-16,1-12-41 16</inkml:trace>
  <inkml:trace contextRef="#ctx0" brushRef="#br0" timeOffset="39573.85">6596 7549 327 0,'0'0'0'0,"0"0"-31"15,0 0 31-15,0 0 49 16,-82-11-35-16,67 11 5 16,1 16-12-16,-1 13-3 15,-1 6-3-15,1 6 1 16,3 8 12-16,2 1 16 0,10-1-7 16,0-7-8-16,15-5-15 15,7-13-4-15,6-9 3 16,4-9-2-16,-1-6 3 15,-2 0 0-15,-7-3 2 16,-5-11 5-16,0-5-6 16,-10 0 8-16,-7-4 0 15,0 6-3-15,-7 2 3 16,-10 2 1-16,2 8 10 16,6 1 36-16,-3 2-16 15,9 2-1-15,-2 0-2 16,5 0-33-16,0 0-4 0,0 0-23 15,20 0-9 1,1 0 27-16,6 0-6 0,2 0-51 16,2-3-73-16,-4-4-82 15</inkml:trace>
  <inkml:trace contextRef="#ctx0" brushRef="#br0" timeOffset="40278.55">5699 8185 117 0,'0'0'45'15,"0"0"-26"-15,0 0-19 16,-80 9 43-16,58 6 9 16,3 8-20-16,2 8-6 15,-2 13-2-15,4 8 5 16,11 5 17-16,4-3-25 15,4-6-17-15,25-10-4 16,5-12 0-16,5-13-11 16,2-6 9-16,0-7-3 15,-10 0 4-15,0-5-4 16,-9-14-1-16,-5-2-7 0,-10-3 0 16,-7-2 7-1,0 1 6-15,-14 2 5 0,-10 6-3 16,-10 6 28-16,7 8-1 15,3 0-15-15,3 3-9 16,6 0 0-16,3 0 8 16,12 3 6-16,0 2-19 15,2 1-12-15,25-1 6 16,7-5-5-16,9 0 8 16,5-3 0-16,-2-10 3 15,-5-1-44-15,-5-3-29 16,-7 0-17-16,3-4-8 0,-15-1-14 15</inkml:trace>
  <inkml:trace contextRef="#ctx0" brushRef="#br0" timeOffset="40548.83">6032 8287 44 0,'0'0'129'15,"0"0"-34"-15,0 0-51 16,0 0-33-16,0 0 4 16,-22 107 3-16,22-72-10 15,0-8-1-15,12-7-7 16,-2-10-3-16,4-6-1 15,0-4 4-15,-1 0-2 16,-6-14 2-16,5-8 9 16,-10-11 5-16,3-8 1 15,-3-4 5-15,-2-3 19 16,5 2 7-16,-2 9-31 16,9 8 18-16,2 10-23 0,1 6-10 15,-1 5-1-15,3 5-7 16,2 3-20-16,3 0-31 15,-3 3-23-15,-2 11-41 16,-10 1-63-16</inkml:trace>
  <inkml:trace contextRef="#ctx0" brushRef="#br0" timeOffset="40701.42">6080 8345 258 0,'0'0'35'0,"0"0"-35"15,0 0-39-15,0 0 39 0,101-38 0 16,-74 31-4-16,-6 7-32 16,-9 0-43-16,-9 0-25 15</inkml:trace>
  <inkml:trace contextRef="#ctx0" brushRef="#br0" timeOffset="40843.48">6150 8382 123 0,'0'0'109'0,"0"0"8"16,0 0-71-16,0 0-6 15,-49 83-15-15,69-68-17 16,9-1 0-16,7-7-5 16,7-4-3-16,-2-3-13 15,-5 0-40-15,-2-7-94 16,-2-12-41-16</inkml:trace>
  <inkml:trace contextRef="#ctx0" brushRef="#br0" timeOffset="41177.97">6591 8159 241 0,'0'0'13'0,"0"0"12"15,-109 7 33-15,66 15-12 16,4 4-12-16,11 1 38 16,13 2-22-16,13-2-50 15,2 2 0-15,14-6-4 16,15-5-18-16,12-9 2 0,2-5 7 15,1-2 9-15,-1 0 2 16,-7 2 2-16,-9 5-1 16,-5 1-5-16,-8 7 6 15,-2 1 3-15,-5 5 3 16,-7-2-3-16,0-3 6 16,-14-1 8-16,-8 0 32 15,-9-2 3-15,2-3-22 16,-2-4-22-16,4-7-8 15,1-1-6-15,9 0-26 16,2-9-106-16,3-7-107 16</inkml:trace>
  <inkml:trace contextRef="#ctx0" brushRef="#br0" timeOffset="41548.08">5431 8166 143 0,'0'0'145'0,"0"0"-141"16,-101 45-2-16,67-11 43 16,12 13 23-16,13 11-32 15,9 8-24-15,0 5-12 16,31-1-2-16,24-9-11 15,11-16-100-15,18-18-42 16,5-16 57-16</inkml:trace>
  <inkml:trace contextRef="#ctx0" brushRef="#br0" timeOffset="41772.48">6955 8104 430 0,'0'0'6'0,"0"0"-6"15,53 113 11-15,-33-60 76 16,-6 12-35-16,-14 7-14 16,0 4-28-16,-12-2-3 15,-19-3-7-15,-18-6-33 16,-13-11-99-16,-11-11-120 0</inkml:trace>
  <inkml:trace contextRef="#ctx0" brushRef="#br0" timeOffset="47724.39">19505 2826 49 0,'0'0'49'0,"0"0"-16"16,0 0 25-16,0 0 7 15,0 0-7-15,0 0-6 16,0 0-19-16,-7-18-1 15,7 18-3-15,0 0-11 16,0 0-14-16,0 0-4 16,0 1-6-16,0 22-5 15,0 20 11-15,0 32 4 16,-10 32 41-16,-23 44-5 0,-16 45-2 16,-16 39-5-16,-5 19-15 15,0 0-9-15,10-21-8 16,7-28-1-16,15-34 9 15,11-35-4-15,13-29-1 16,9-32 0-16,5-20-3 16,0-15 0-16,0-18-1 15,0-9-22-15,0-13-50 16,0-11-49-16,24-40-54 16</inkml:trace>
  <inkml:trace contextRef="#ctx0" brushRef="#br0" timeOffset="48093.12">19920 2866 401 0,'0'0'49'0,"0"0"-40"16,0 0 13-16,0 0 10 16,0 0-32-16,0 0 8 15,121 26-4-15,-20 6 31 16,24 4-23-16,25-5-10 15,21-2-2-15,12-6-2 16,15-6 0-16,-2-4-2 16,-8-8-24-16,-12-1-41 15,-27-4-48-15,-11 0-36 16,-30 0-46-16</inkml:trace>
  <inkml:trace contextRef="#ctx0" brushRef="#br0" timeOffset="48349.74">22257 3078 6 0,'0'0'4'0,"0"0"52"15,51 91 19-15,-37-31-10 16,1 26 6-16,-15 42 21 16,0 41-19-16,-37 38-27 15,-16 25-23-15,-9 0-9 16,-1-3 0-16,20-16-4 15,16-16 9-15,13-18 5 16,11-27-17-16,3-24 5 16,0-25-8-16,7-20-4 15,1-18-16-15,-6-15-31 0,-2-16-88 16,-24-19-158-16</inkml:trace>
  <inkml:trace contextRef="#ctx0" brushRef="#br0" timeOffset="48992.57">19503 4971 268 0,'0'0'39'0,"0"0"-39"16,0 0-14-16,0 0 14 15,0 0 7-15,0 0 13 16,17 13 7-16,-5-5 5 15,-2-1-10-15,-1-1-10 16,-2-6-10-16,-4 2 3 16,-3-2-1-16,0 0 8 0,0 0 39 15,0 0 11-15,-19 0-17 16,-3 0-31 0,-10-6-14-16,4 3-1 0,1 0 1 15,8 3 0-15,4 0 0 16,13 0-1-16,2 0 1 15,0 0 0-15,0 0 2 16,0 0 4-16,0 0 8 16,0 0-4-16,0 0 2 15,17 0-4-15,16 6-1 16,18 13 35-16,34 6 15 16,21 3-9-16,26 6-10 15,25 5-4-15,12 4-19 16,7 7-3-16,10 0-7 15,-3-1 4-15,-5-4 1 0,-6-3-9 16,-13-8-1 0,-22-6 0-16,-19-7 0 0,-19-7 0 15,-26-6-11-15,-30-3-26 16,-21-5-51-16,-22 0-45 16,0-11 7-16,-22-13-179 15</inkml:trace>
  <inkml:trace contextRef="#ctx0" brushRef="#br0" timeOffset="50463.02">18818 2929 112 0,'0'0'5'15,"0"0"0"-15,0 0 71 16,0 0 3-16,0 0-36 16,29-76-8-16,-29 68 10 0,-15 6-17 15,-9 2-17 1,-9 0-8-16,-8 19 2 0,2 13 1 16,5 3 2-16,13 3-7 15,6 0-1-15,15-8-2 16,0-4-4-16,15-9-7 15,6-4 8-15,8-7 5 16,5-6 3-16,2 0 5 16,0-7-5-16,-7-9 1 15,-2 3-2-15,-18 4 3 16,-1 3-1-16,-8 4 7 16,0 2 22-16,0 0-2 15,0 0-20-15,-8 2-11 16,1 12-5-16,0 3 0 15,7 1 3-15,0 1-15 0,5-6-12 16,12 0-14-16,4-5 0 16,6-4-2-16,7-4-9 15,-5 0-25-15,0-8-28 16</inkml:trace>
  <inkml:trace contextRef="#ctx0" brushRef="#br0" timeOffset="50786.71">19050 3056 92 0,'0'0'59'0,"0"0"-16"16,0 0-18-16,0 0-1 16,-90 43-10-16,83-20-13 15,7 1-1-15,0 0 3 0,5 1-3 16,12-1 0-16,2 1 1 16,8-2 3-16,-11 3 1 15,4 2-1-15,-13 1 3 16,-7-2-3-16,0 0 3 15,-7-2 7-15,-20-7 5 16,1-3 1-16,-3-7 15 16,0-8 14-16,5 0-5 15,-3 0-19-15,13-12 24 16,2-7-9-16,9-7-24 16,3-4-16-16,15-2-5 15,21 6-8-15,7 5-15 16,10 8-8-16,-7 7-34 0,-2 6-74 15,-18 0-38-15</inkml:trace>
  <inkml:trace contextRef="#ctx0" brushRef="#br0" timeOffset="52772.28">18466 3739 10 0,'0'0'83'0,"0"0"36"16,0 0-10-16,0 0-29 16,0 0-28-16,0 0-36 15,0-15-7-15,0 15-9 16,0 0 0-16,0 0-3 15,0 0-3-15,0 0 3 0,0 0 3 16,0 0 0-16,0 0 3 16,0 0-2-16,0 15 2 15,0 11-2-15,0 12 24 16,-2 7 16-16,2-4-28 16,0-3-10-16,0-5-3 15,2-6-1-15,10-10-19 16,10-9-61-16,-1-8-117 15</inkml:trace>
  <inkml:trace contextRef="#ctx0" brushRef="#br0" timeOffset="52916.16">18642 3579 452 0,'0'0'0'0,"0"0"-70"16,0 0 40-16,0 0-17 15,0 0-134-15,0 0 57 16</inkml:trace>
  <inkml:trace contextRef="#ctx0" brushRef="#br0" timeOffset="53440.92">18654 3968 100 0,'0'0'205'0,"0"0"-190"0,0 0 54 15,0 0 2 1,7-73-48-16,8 37-21 0,6 0 1 16,-1 3-6-16,-3 6-4 15,-5 8-18-15,-5 12 11 16,-5 7 3-16,-2 0-30 16,5 16 6-16,-2 15 35 15,1 8 0-15,4 3 0 16,-6 1 4-16,10-7-3 15,-5-6-1-15,8-7-6 16,-1-7 4-16,-2-6-1 16,3-4-1-16,-6-5 0 0,6-1-3 15,-3 0 7 1,2 0-1-16,-2 0 2 0,-2 0 0 16,-3 0 0-16,1 0-1 15,-1 0 0-15,7 0 1 16,-2 0 1-16,-2 2-1 15,4-2 1-15,3 0 2 16,-2-3-2-16,-6-9 3 16,4-5 1-16,-13 1-3 15,0 0 6-15,-13 5-9 16,-15 3-5-16,-9 8 1 16,1 0 4-16,2 8 1 15,5 12 7-15,8 5-8 16,9-1-4-16,4-1 0 15,8-8-12-15,0-3-29 0,15-11-16 16,7-1-3-16,7-11 0 16,9-17-46-16</inkml:trace>
  <inkml:trace contextRef="#ctx0" brushRef="#br0" timeOffset="53600.34">19100 3797 37 0,'0'0'217'0,"0"0"-103"16,0 0-9-16,0 0-65 15,0 0-40-15,0 0 5 16,-19 101 26-16,19-46-24 16,0 0-2-16,0-7-5 15,19-4-29-15,8-14-77 0,4-9-35 16,-2-16-144-16</inkml:trace>
  <inkml:trace contextRef="#ctx0" brushRef="#br0" timeOffset="55562.54">18435 4525 48 0,'0'0'147'16,"0"0"-120"-16,0 0 89 15,0 0 26-15,0 0-70 16,0 0-25-16,-27-62-29 16,3 51 7-16,-10 2-25 15,-2 6 2-15,0 3-4 16,2 0 2-16,8 3-4 15,4 7-2-15,12 4-8 16,5 3-5-16,5 2-18 16,5 3-13-16,12 2 25 15,10 3 16-15,2 2 7 0,-1-3 2 16,-1-2 0-16,-10 1 2 16,-5-7 0-16,-10-5 1 15,-2-2 1-15,0-3 5 16,-14 0 10-16,-10-3 5 15,-10-2-15-15,-2-3-2 16,0 0-2-16,7 0-3 16,9-7-1-16,8 4-2 15,12-1-3-15,0 1-23 16,17-4-52-16,19 2 25 16,10-4 46-16,10-2-1 15,-1-2-16-15,3-3 5 16,-2-1 2-16,-6-2 1 0,-14 2-3 15,-16 4 8 1,-18 0-1-16,-2 2-5 0,-14 3 18 16,-11 3 17-16,-8 5-15 15,-3 0 7-15,7 3 2 16,7 14 19-16,7 4-25 16,8 4-5-16,7 4-6 15,0 4 2-15,3-1-4 16,16-1-4-16,3-4-8 15,-1-9-25-15,6-2 26 16,-3-8 19-16,-2-3-4 16,-3-5 4-16,-2 0 1 0,-5-8 12 15,2-10 31-15,-2-7 31 16,-2-3-24-16,2-1 21 16,-2 0 4-16,4 3 1 15,6-1-48-15,1 2 18 16,8 8-47-16,5 0-2 15,9 8-13-15,-2 7-15 16,3 2-56-16,-8 2-79 16,-7 13-74-16</inkml:trace>
  <inkml:trace contextRef="#ctx0" brushRef="#br0" timeOffset="59441.4">7963 7952 98 0,'0'0'181'16,"0"0"-155"-16,0 0-11 15,0 0 56-15,0 0 27 16,0 0-31-16,0 0-8 16,0-17-23-16,-2 7-9 15,-5 0-8-15,-5-3-9 16,-3 0-6-16,-7 0 10 0,-7 2-7 15,-4 3 1-15,-8 4-2 16,2 4 9-16,-2 4-8 16,0 19 0-16,10 15-7 15,4 10-2-15,5 11 1 16,10-3-3-16,12-5-1 16,0-17 3-16,12-10-13 15,10-13-14-15,12-8 5 16,5-3 10-16,9-23-2 15,2-20 2-15,6-15 3 16,-1-14-6-16,-6-1-2 16,-11-1 0-16,-11 8-1 0,-20 16 17 15,-7 13 3-15,0 19 22 16,-5 8 52-16,3 10-26 16,-3 0-12-16,-2 2-22 15,-1 28-14-15,1 19-9 16,-2 23 9-16,4 10 0 15,5 0 0-15,0-11-1 16,19-18-2-16,3-19-5 16,7-16 1-16,0-10-10 15,4-8-11-15,4-11-10 16,-1-24 10-16,0-11-11 16,-5-3-3-16,-14 11-38 15,-5 10 20-15,-9 19 60 16,-3 7 6-16,0 2 31 15,0 11-28-15,0 17-6 0,0 8-2 16,7 3-1-16,5-7-13 16,-2-16-191-16</inkml:trace>
  <inkml:trace contextRef="#ctx0" brushRef="#br0" timeOffset="59593.97">8303 7732 745 0,'0'0'0'0,"0"0"-317"15,0 0 242-15,0 0 66 0,0 0-225 16</inkml:trace>
  <inkml:trace contextRef="#ctx0" brushRef="#br0" timeOffset="59834.45">8421 8211 369 0,'0'0'26'15,"0"0"-21"-15,0 0-5 16,0 0 92-16,0 0-43 16,32-102-44-16,-13 49 1 15,0 5-6-15,3 6-3 16,-5 11-17-16,2 8-11 0,3 8-9 15,0 9-2-15,-1 6-3 16,8 0 6-16,-2 8-7 16,7 11-1-16,-3 2-39 15,3-5-35-15</inkml:trace>
  <inkml:trace contextRef="#ctx0" brushRef="#br0" timeOffset="60019.71">8882 7931 50 0,'0'0'88'15,"0"0"7"-15,0 0-3 16,-99-8-70-16,63 21 14 16,2 12 50-16,10 3 13 15,0 8-54-15,17 2-42 16,7 1-3-16,0-2-2 0,26-4-3 16,10-8-35-16,15-11-37 15,9-12-21-15,-2-2-25 16,0-16-99-16</inkml:trace>
  <inkml:trace contextRef="#ctx0" brushRef="#br0" timeOffset="60214.75">9150 8040 298 0,'0'0'91'16,"0"0"-90"-16,-89 24 55 15,50 2 17-15,5 5 11 0,12-1-8 16,8 2-48-1,14 2-28-15,0-4-3 0,17-1 1 16,14-8-25-16,8-13-39 16,4-8 5-16,13-9-26 15,2-24-70-15,-3-6-80 16</inkml:trace>
  <inkml:trace contextRef="#ctx0" brushRef="#br0" timeOffset="60513.7">9439 7823 41 0,'0'0'121'0,"0"0"-7"15,0 0-2-15,0 0-18 16,0 0-49-16,0 0-17 16,-7 92 11-16,-5-27 18 15,0 10-11-15,5 2-10 16,4 2-25-16,-2-6-11 16,5-12-23-16,0-15-41 15,0-17-31-15,0-12-69 16,5-17-185-16</inkml:trace>
  <inkml:trace contextRef="#ctx0" brushRef="#br0" timeOffset="60680.25">9258 8132 659 0,'0'0'0'15,"0"0"-18"-15,0 0 18 16,90-38 2-16,-23 17 24 15,10-5-24-15,5 4-2 16,-12 3-105-16,-17 4-161 16</inkml:trace>
  <inkml:trace contextRef="#ctx0" brushRef="#br0" timeOffset="63793.47">19747 3812 160 0,'0'0'3'16,"0"0"-3"-16,0 0 75 0,0 0-4 15,0 0-29-15,0 0 7 16,0 0-14-16,-8-25 3 16,6 25-6-16,2 0-10 15,0 0-1-15,-5 0-4 16,3 0-6-16,2 0-10 15,-5 16-1-15,-2 12 0 16,-1 11 5-16,-1 5 8 16,-3 1 13-16,4-4-9 15,6-7-10-15,-3-2 13 16,5-6-12-16,0-5-7 16,0-4 0-16,0-6-1 0,0-3 0 15,0-3-4-15,0-1-22 16,0-4-44-16,0 0-50 15,0 0-56-15,7 0-73 16</inkml:trace>
  <inkml:trace contextRef="#ctx0" brushRef="#br0" timeOffset="64108.63">19780 4108 17 0,'0'0'72'0,"0"0"-69"15,0 0 52-15,0 0 10 16,0 0-35-16,36 76-10 0,-14-68-5 16,0-4-3-1,4-4 24-15,1 0 18 0,-3-4-14 16,-5-13-13-16,-4 0-5 16,-3-3 5-16,-12-1 34 15,0-2 6-15,-12 1-27 16,-17 1-16-16,-5 4 21 15,-2 6-35-15,2 7-6 16,3 4 5-16,-3 6-9 16,5 15-2-16,0 9-7 15,0 2-1-15,8 3-28 16,8 1-52-16,13-10-139 0,0-11-87 16</inkml:trace>
  <inkml:trace contextRef="#ctx0" brushRef="#br0" timeOffset="65819.27">20231 2381 174 0,'0'0'0'16,"0"0"0"-16,0 0 14 15,-41-76 33-15,22 55-18 16,2 6 8-16,-2 2-21 16,2 7 3-16,2 5 2 15,-4 1 0-15,-3 7-21 16,-4 16-2-16,4 9 0 0,5 3 0 16,3 0 2-1,14-2-3-15,0-7 2 0,2-3-8 16,18-6 2-16,1-8 0 15,3-3 4-15,3-6 3 16,-1 0 0-16,3-6 3 16,-7-7-3-16,-5 0 0 15,-3 0 7-15,-9 6 0 16,0 0 4-16,-5 6 7 16,0-1 3-16,0 2 3 15,0 0-23-15,0 0-1 16,-10 2-21-16,3 11-7 15,0 2 8-15,5-2-8 0,2 2-38 16,0-5-14-16,0-1 3 16,7-4 14-16</inkml:trace>
  <inkml:trace contextRef="#ctx0" brushRef="#br0" timeOffset="66267.5">20398 2435 12 0,'0'0'97'16,"0"0"-83"-16,0 0 35 16,0 0-15-16,0 0-26 15,0 0-8-15,-87-13-1 0,68 26 0 16,4 0 0 0,13 4-2-16,-3 2-2 0,5-1-1 15,0 2 1-15,12-3-6 16,2-1 4-16,6 3 3 15,1 1 4-15,-4 9 2 16,5 1 4-16,-10 6-2 16,-2 5 12-16,-10 3 2 15,0 1-3-15,0-2 2 16,-8-9-10-16,-6-8-1 16,4-9 9-16,-9-7 13 15,-3-9 44-15,-4-1-6 16,2 0-33-16,2-14-6 15,3-9 17-15,11-7-36 16,6-4-8-16,2-2-1 0,10 2-16 16,26 4-13-1,12 6 12-15,8 3 15 0,1 2-2 16,-1 2-3-16,2 2 8 16,-10 2-4-16,-12 5-5 15,-9 3-60-15,-20 3-55 16,-7 2-41-16</inkml:trace>
  <inkml:trace contextRef="#ctx0" brushRef="#br0" timeOffset="69154.39">16496 2775 51 0,'0'0'49'0,"0"0"-19"15,0 0-9-15,0 0 19 16,0 0-8-16,0 0 9 15,-5-13 9-15,5 13-14 16,0-2-11-16,0 1-8 16,0-1-8-16,0 2-6 15,0 0 2-15,0 0 1 16,-3 0-6-16,3 0-1 16,-4 13-15-16,4 21 12 0,-3 22 4 15,-9 33 9 1,2 25 5-16,-16 31-7 0,-10 19 1 15,-8 18-3-15,-4 1 1 16,-3-12 10-16,3-24 6 16,7-36 3-16,12-31 15 15,12-27-3-15,3-19-17 16,4-13-13-16,10-14-3 16,0-5-2-16,0-2 0 15,0 0-2-15,0-3-11 0,20-22-56 16,13-9-57-1,4-11-66-15</inkml:trace>
  <inkml:trace contextRef="#ctx0" brushRef="#br0" timeOffset="69576.36">16744 2696 150 0,'0'0'190'0,"0"0"-190"16,0 0-14-16,0 0 14 16,0 0 6-16,118-5 1 15,-38 18 3-15,14 2 6 16,10 4-11-16,9-2-4 16,0-2 2-16,-4-6-2 15,-18-1-2-15,-9-7-1 16,-21 2-2-16,-13-3-17 15,-14 0-34-15,-17 0 1 0,2 0-9 16,-12-7 5-16,5 0 17 16,-5 0 1-16,3 1 4 15</inkml:trace>
  <inkml:trace contextRef="#ctx0" brushRef="#br0" timeOffset="69872.7">18051 2730 9 0,'0'0'55'16,"0"0"4"-16,0 0 3 15,0 0-17-15,0 0-9 16,-38 100-20-16,30-59-3 16,-1 12-7-16,4 11 8 0,-2 13 4 15,-3 11-4-15,-2 16-3 16,-3 15 5-16,-6 20-3 15,-1 13 7-15,0 0-7 16,1-1 6-16,1-16 8 16,11-14-15-16,-3-14-4 15,0-15 6-15,2-12-13 16,3-17 0-16,-1-16-1 16,1-15-23-16,-5-16-50 15,2-16-85-15</inkml:trace>
  <inkml:trace contextRef="#ctx0" brushRef="#br0" timeOffset="70346.37">16447 4350 238 0,'0'0'6'16,"0"0"-5"-16,0 0 85 15,0 0 12-15,0 0-41 16,0 0-16-16,78 21-3 16,-23-8 3-16,15 2-10 15,19 4-5-15,22 2-11 16,10 3 6-16,4 3-3 0,-4-2-11 15,-6 2-4 1,-11-1 1-16,-17-5-4 0,-22-2-6 16,-12-6 0-16,-22-3-38 15,-9-5-25-15,-10-3-49 16,-9-2-74-16</inkml:trace>
  <inkml:trace contextRef="#ctx0" brushRef="#br0" timeOffset="71351.73">16725 2953 360 0,'0'0'12'0,"0"0"-12"16,0 0 111-16,0 0-24 15,0 0-63-15,0 0-21 16,0 0-3-16,0 0-1 16,0 0-9-16,0 5-35 15,0 4-60-15,5 8 9 16,2 4 18-16,0-1-164 16</inkml:trace>
  <inkml:trace contextRef="#ctx0" brushRef="#br0" timeOffset="71589.98">16959 3246 266 0,'0'0'71'0,"0"0"-38"15,0 0 105-15,0 0-43 16,0 0-74-16,0 0-21 16,0-8 0-16,0 8-47 15,0 0-82-15,9 0-76 16,-1 2 36-16</inkml:trace>
  <inkml:trace contextRef="#ctx0" brushRef="#br0" timeOffset="71793.66">17070 3453 172 0,'0'0'175'16,"0"0"-166"-16,0 0 23 15,0 0 60-15,0 0-66 16,0 0-26-16,0 0-11 0,0 2-47 15,7 3-111-15,-2 5-44 16</inkml:trace>
  <inkml:trace contextRef="#ctx0" brushRef="#br0" timeOffset="71989.31">17267 3874 208 0,'0'0'116'0,"0"0"-113"15,0 0 4-15,0 0 33 16,0 0-40-16,0 0-23 16,15 8-70-16,-8 3-36 0</inkml:trace>
  <inkml:trace contextRef="#ctx0" brushRef="#br0" timeOffset="72183.32">17516 4226 241 0,'0'0'98'16,"0"0"-90"-16,0 0-8 15,0 0 42-15,0 0-42 0,0 0-24 16,12 15-83-16,-5-6-56 16</inkml:trace>
  <inkml:trace contextRef="#ctx0" brushRef="#br0" timeOffset="76728.78">19872 4021 3 0,'0'0'31'0,"0"0"-24"15,0 0-4 1,0 0 1-16,0 0 4 0,0 0 10 16,0 0 18-16,0-15-2 15,0 15-4-15,0 0-10 16,0 0-9-16,-7 0-3 16,-1 0 1-16,1 0-9 15,2 0 1-15,3 0 0 16,-3 0-1-16,5 0 1 15,-2 0-1-15,2 0 0 16,-5 0 0-16,3 0 0 16,-6 2 0-16,1 3 3 15,0 3-3-15,0 0 0 16,-1 1 0-16,4-1 0 16,1 1 0-16,-2-1 3 0,5 1-3 15,0-2 5-15,0-3 1 16,0 4 4-16,0-5 5 15,0 5-1-15,0-1 3 16,0 1-10-16,0 1 2 16,0 1 0-16,0 1-2 15,5 0 3-15,2-2 10 16,-4 3-2-16,9-3-1 16,-5 1-2-16,0-1 4 15,1-1 1-15,-1-1 0 16,0-3 0-16,0 2 6 15,0-6-1-15,1 4 22 0,-1-4-14 16,0 1-21-16,5-1 6 16,10 0-10-16,7-4-6 15,14-11-2-15,13-7-32 16,2 0-84-16,-3-3-163 16</inkml:trace>
  <inkml:trace contextRef="#ctx0" brushRef="#br0" timeOffset="78702.12">6562 9718 142 0,'0'0'1'16,"0"0"6"-16,0 0-7 0,0 0 49 15,0 0 1-15,0 0-14 16,0 0 22-16,-24-45-18 16,19 45-28-16,5 0-3 15,-2 3 8-15,-3 22-1 16,-2 26 5-16,-5 22-7 16,4 18 48-16,-1 11-30 15,1 1 3-15,-4 2-15 16,5-3-12-16,5-12-8 15,-5-22 0-15,7-23 0 16,0-21 0-16,0-14-20 16,7-10-71-16,10-21-100 15,4-26-39-15</inkml:trace>
  <inkml:trace contextRef="#ctx0" brushRef="#br0" timeOffset="78986.36">6581 9274 73 0,'0'0'426'0,"0"0"-426"16,0 0-13-16,0 0 13 15,0 0 14-15,92-21 28 16,-15 20 8-16,12 1-28 15,27-3-16-15,14 2-5 0,13-3 1 16,16-4-2-16,5 4-8 16,0 4-30-16,-10 0-28 15,-19 0-32-15,-21 8-22 16,-30 8 7-16,-21-3 8 16,-17 3 43-16</inkml:trace>
  <inkml:trace contextRef="#ctx0" brushRef="#br0" timeOffset="79293.05">8875 9191 87 0,'0'0'33'0,"0"0"76"16,0 0-38-16,0 0 1 15,0 0 44-15,0 0-58 16,77 36-16-16,-67-18-8 16,-3 13 2-16,-2 18-5 15,-5 23-3-15,0 21-11 16,-12 17-9-16,-10 12-1 16,-2 4-7-16,-8-2-1 15,8-6-15-15,-5-10-27 16,8-14-14-16,-1-19-29 0,3-17-10 15,4-14-36 1,1-18-37-16</inkml:trace>
  <inkml:trace contextRef="#ctx0" brushRef="#br0" timeOffset="79713.1">6613 10213 474 0,'0'0'51'15,"0"0"-51"-15,0 0-31 16,0 0 31-16,0 0 31 16,0 0-25-16,77 75 62 15,34-39 51-15,31-5-34 16,20-4-22-16,9-10-46 15,15-9-17-15,2-7-2 0,2-1-15 16,-11 0-8-16,-23 0-31 16,-20 0-62-16,-26-1-39 15,-18-14 30-15,-27-2-197 16</inkml:trace>
  <inkml:trace contextRef="#ctx0" brushRef="#br0" timeOffset="80193.8">7481 8674 186 0,'0'0'212'16,"0"0"-212"-16,0 0 2 15,0 77 40-15,0-30 64 16,0-2-86-16,-7-1-14 15,2-9-6-15,5-10 0 16,0-9-12-16,0-8-44 16,0-8-97-16,0-15-149 15</inkml:trace>
  <inkml:trace contextRef="#ctx0" brushRef="#br0" timeOffset="80329.45">7517 8444 356 0,'0'0'207'16,"0"0"-207"-16,0 0-179 16,0 0 178-16,0 0-75 15,0 0-224-15</inkml:trace>
  <inkml:trace contextRef="#ctx0" brushRef="#br0" timeOffset="81147.13">7715 8926 170 0,'0'0'0'0,"0"0"2"16,-27 75 24-16,27-69 28 16,0-2-25-16,0-4-12 15,0 0-1-15,0-15 10 16,0-15 11-16,0-14-24 15,5-3-12-15,5 4-1 16,-1 5-6-16,1 14 5 16,2 10-4-16,-5 7 4 15,-4 7-3-15,4 0-5 16,-2 6-6-16,4 18 15 0,-1 10 6 16,4 8 0-1,-3 0 0-15,3-4-5 0,1-6 0 16,1-5-1-16,3-14 0 15,2-6-1-15,-4-5-3 16,-1-2-8-16,3 0-4 16,0-13-8-16,-7 0 3 15,2 2 16-15,-5 5 1 16,-7 6 3-16,2 0 0 16,3 0 0-16,2 0-2 15,8 0 3-15,6 0 2 16,1 0 2-16,7 0-2 0,-2 0 0 15,-6 0 0 1,1-6 2-16,-3-5 1 0,-9-6 2 16,-5-1 7-16,-3-6 0 15,-2 0-8-15,0 0 1 16,-21 1 3-16,-1 4-1 16,-7 10-9-16,2 3 38 15,-2 6 1-15,-4 4-22 16,9 21-17-16,-3 9-3 15,13 5 1-15,4 4 0 16,10-4 0-16,0-6-1 16,17-10-8-16,9-10-5 15,10-13-29-15,1 0 6 16,-4-25 9-16,4-15 19 16,-4-8-3-16,-4-7-10 0,-5-5 2 15,-9-1 6-15,-8 11 8 16,-7 8 8-16,0 14 32 15,0 17 87-15,0 9-22 16,0 2-8-16,0 0-2 16,-2 8-35-16,-3 24-46 15,5 16-4-15,0 13 3 16,7-1 2-16,24-9-3 16,6-10-4-16,6-11-4 15,13-13-33-15,4-13-63 16,-5-4-81-16,-7-13-160 15</inkml:trace>
  <inkml:trace contextRef="#ctx0" brushRef="#br0" timeOffset="82384.42">7524 9483 243 0,'0'0'100'0,"0"0"-100"15,0 0 0-15,0 0 58 16,0 0-11-16,0 0-39 15,-9 32-8-15,-3-9-3 16,2-1 3-16,0 1-1 16,8-10 1-16,-3-4-2 15,5-3 0-15,0-6-7 16,12 0-9-16,15 0 6 16,4 0 12-16,10 0 0 15,0 0 0-15,-2 7 5 16,2 12-2-16,-5 7 2 0,-7 7-4 15,-8 0 8-15,-6 1-1 16,-5-2-7-16,-10-2 10 16,0-7 2-16,0-1 44 15,-20-2 25-15,-1-4-41 16,-13-3-22-16,10-5-19 16,-10-8 0-16,5-2-27 15,-5-28-116-15,5-12-141 16</inkml:trace>
  <inkml:trace contextRef="#ctx0" brushRef="#br0" timeOffset="82550.1">7573 9498 277 0,'0'0'237'0,"0"0"-237"0,0 0 0 15,86-47 38-15,-49 38-5 16,4 3-33-16,0 6-4 15,2 0-41-15,0 2-74 16,-2 7-139-16</inkml:trace>
  <inkml:trace contextRef="#ctx0" brushRef="#br0" timeOffset="85256.43">9562 9300 433 0,'0'0'0'16,"0"0"2"-16,0 0 46 15,0 0 73-15,0 0-76 16,0 0-39-16,-17-2-6 16,17 48-14-16,-5 21 14 15,-2 20 0-15,-7 2 7 16,-6-9-5-16,11-12 3 0,-3-21-3 15,5-17 1-15,7-17 0 16,0-5 0-16,0-6-3 16,0-2 3-16,0 0-2 15,0-24 0-15,19-14 8 16,3-15-9-16,11-5-11 16,11 1-23-16,-1 6 28 15,13 10-12-15,-6 4 18 16,-2 8-16-16,-9 12 1 15,-17 8 9-15,-10 7-15 16,-7 2-11-16,-5 0 7 16,0 4 20-16,-5 12 5 15,-15 8 2-15,-8 0 5 16,-4 0 4-16,-6-4-6 16,6 3 4-16,3-4 22 0,10 0 1 15,5-2-11-15,11-4-19 16,3 2-2-16,0-2-1 15,7 3-5-15,8-2 6 16,-1 2 2-16,8-5-2 16,0-6 0-16,-1-3-6 15,6-2-1-15,2 0-35 16,-5-2 0-16,5-7-12 16,2-2-17-16,-7-2 27 15,5-3 13-15,-2-2-7 0,-1-1 18 16,-1-2 10-1,-4 0 8-15,-1 1 2 0,-6-1 0 16,-7-1 2-16,-7-1 5 16,0 6 13-16,-7 2 4 15,-15 8-2-15,-7 4 32 16,0 3-47-16,-2 4 3 16,9 17 47-16,5 0-39 15,10 3-18-15,0 2-2 16,7-1 0-16,0-6-4 15,10-4-4-15,11-4-8 16,6-3-6-16,2-5 3 16,0-1 8-16,0 8 12 15,-3 4 1-15,-4 13 0 16,-8 11 6-16,-6 12 0 0,-4 9 3 16,-4 5 2-16,-4-2-6 15,-13-3-1-15,-5-15-1 16,-4-6 5-16,-1-14 25 15,3-10 25-15,2-10-1 16,3-4-10-16,4-12-7 16,3-21-23-16,12-15-17 15,0-7-30-15,20-1 9 16,16 4-23-16,12 6-20 16,3 10-17-16,-3 12-25 15,0 11 2-15,-9 4-20 16</inkml:trace>
  <inkml:trace contextRef="#ctx0" brushRef="#br0" timeOffset="85751.18">10708 9331 110 0,'0'0'43'16,"0"0"55"-16,0 0 65 15,-126-34-79-15,76 39-54 16,1 25 5-16,6 14-11 16,4 10-10-16,13 5-6 15,7-1-3-15,19-8-2 16,0-10-3-16,14-10-7 16,17-9-10-16,13-10-10 0,-1-9-24 15,5-2 4-15,-4-5-1 16,-3-11-3-16,-10 3 8 15,-4 5 30-15,-18 5 12 16,-1 3 2-16,-4 0 0 16,4 2 10-16,1 13 11 15,11 2 0-15,1-2-4 16,1-4-15-16,0-5 1 16,-1-4-4-16,-1-2 0 15,-8 0 3-15,-12-2 2 16,0-8 20-16,-7-5 49 15,-20-3-73-15,-7-3 0 0,-2 2 1 16,2 4-1-16,10 5 5 16,10 5 4-16,2 3-10 15,4 2-2-15,6 2-19 16,-3 17-36-16,5 5 7 16,0 8 17-16,7 2-69 15,13-4-102-15</inkml:trace>
  <inkml:trace contextRef="#ctx0" brushRef="#br0" timeOffset="86082.82">10927 9676 132 0,'0'0'7'0,"0"0"48"16,0 0 78-16,0 0-89 16,0 0-19-16,0 0 0 15,36-50-7-15,-16 46-5 16,-4 4-11-16,-3 0 9 16,-11 11-11-16,3 12 3 15,-5 11 9-15,0 0-6 16,0 1 1-16,0-4-4 15,0-9 4-15,0-3-4 0,17-4-3 16,14-8 0-16,8-7-1 16,16-3-2-16,8-22-20 15,7-10-147-15</inkml:trace>
  <inkml:trace contextRef="#ctx0" brushRef="#br0" timeOffset="86720.24">11812 9150 343 0,'0'0'2'16,"0"0"2"-16,0 0 114 15,0 0-58-15,0 0 8 16,0 0-26-16,-34 19-42 0,10 35 0 16,-12 27 0-16,-10 22 7 15,3 11-3-15,-3 0-4 16,0-7 0-16,8-22 5 15,4-21-5-15,15-23 0 16,11-16-2-16,6-14 1 16,2-5-3-16,0-6-33 15,7-2-92-15,15-18-51 16,4-13-120-16</inkml:trace>
  <inkml:trace contextRef="#ctx0" brushRef="#br0" timeOffset="87349.43">12003 9351 406 0,'0'0'0'16,"-63"101"-6"-16,32-38 6 15,4 2 26-15,13-4-13 16,6-6-7-16,8-16-5 16,0-11-1-16,0-17 0 15,0-7-3-15,3-4 3 0,9-9 0 16,-5-19 31 0,8-12 1-16,-1-11-20 0,1-7-8 15,4-4-8-15,-5 1 8 16,1 9 2-16,-8 12 14 15,0 16 12-15,-4 15-4 16,-3 5 6-16,0 4-1 16,0 0-21-16,0 17-12 15,0 16-7-15,0 13 7 16,0 5 2-16,7 0 1 16,0-9-3-16,3-9 2 15,-3-15-2-15,3-8 1 0,-3-8-1 16,5-2 0-1,2-4 1-15,8-21 14 0,2-9 21 16,8-8-20-16,-8 2-11 16,-3 8-5-16,-9 9 2 15,-2 14-2-15,-10 5 4 16,0 4 14-16,0 0 8 16,0 4-6-16,0 22-20 15,0 14 2-15,-7 11 11 16,4 3-6-16,-1-3-4 15,4-8-3-15,0-7 3 16,0-12-6-16,0-5-1 16,7-10-6-16,0-2-54 15,0-6-48-15,10-1-34 16,7-1-25-16,10-19-6 0</inkml:trace>
  <inkml:trace contextRef="#ctx0" brushRef="#br0" timeOffset="87603.42">12635 9410 186 0,'0'0'26'15,"0"0"-7"-15,0 0 154 16,0 0-48-16,0 0-75 16,0 0-15-16,-73 9-34 15,30 45 0-15,2 11 11 16,9 2 31-16,8 3-2 0,22-10-26 15,2-8-9-15,10-10-6 16,28-12 0-16,1-11-1 16,9-10-2-16,3-9-32 15,-3-4-22-15,0-20-28 16,-9-4-78-16,-13-8-106 16</inkml:trace>
  <inkml:trace contextRef="#ctx0" brushRef="#br0" timeOffset="87791.42">12278 9579 442 0,'0'0'0'0,"0"0"-83"0,0 0 66 15,0 0 17-15,108-2 14 16,-60-6-14-16,-4-1-1 15,-10 9-65-15,-20-2-131 16</inkml:trace>
  <inkml:trace contextRef="#ctx0" brushRef="#br0" timeOffset="87950.51">12299 9654 232 0,'0'0'254'16,"0"0"-254"-16,0 0-58 15,0 0 58-15,0 0 31 0,109 8-3 16,-49-11 4-16,5-7-32 16,-2 0-38-16,-12-1-113 15</inkml:trace>
  <inkml:trace contextRef="#ctx0" brushRef="#br0" timeOffset="89066.11">23530 4565 60 0,'0'0'113'0,"0"0"-32"16,0 0-9-16,0 0-8 16,0 0-24-16,0 0-9 15,-12-2-4-15,12 2-15 16,8 0-12-16,16 0 0 0,5 2 3 15,7 7 3 1,5 1-6-16,-5-1-88 0,-14 3-63 16,-13-2-94-16</inkml:trace>
  <inkml:trace contextRef="#ctx0" brushRef="#br0" timeOffset="89208.38">23347 4826 286 0,'0'0'300'15,"0"0"-300"-15,0 0-85 16,0 0 63-16,0 0 22 16,125 19 2-16,-26-17-2 15,3-2-115-15,-6 0-215 0</inkml:trace>
  <inkml:trace contextRef="#ctx0" brushRef="#br0" timeOffset="89755.92">25901 3629 241 0,'0'0'36'0,"19"-80"-36"15,-9 46-2-15,2 6 2 16,-2 5 4-16,-6 12 49 0,-1 5-23 16,-3 6 17-16,5 0-30 15,-3 32-17-15,5 26-7 16,-7 29 7-16,0 32 22 15,-9 27-11-15,-27 24 6 16,-18 20-7-16,-13 18-7 16,-8 5 1-16,-2-6 1 15,19-17-5-15,17-39-4 16,19-39-17-16,22-36-5 16,0-27 5-16,22-20-10 15,10-13 3-15,-4-16-102 16</inkml:trace>
  <inkml:trace contextRef="#ctx0" brushRef="#br0" timeOffset="90079.53">26338 3218 219 0,'0'0'145'15,"159"-30"-145"-15,-31 26-5 16,31 4 5-16,19 0 6 15,20 14-2-15,9 10-1 16,3 5 0-16,-10 1-3 16,-4-1 0-16,-18-7-28 15,-24-8-151-15</inkml:trace>
  <inkml:trace contextRef="#ctx0" brushRef="#br0" timeOffset="90348.6">28887 3374 84 0,'0'0'128'0,"0"0"-128"16,0 0 0-16,94 90 8 16,-61-30 36-16,1 25 18 15,2 26 9-15,-7 26-15 16,-9 19-1-16,-18 18-17 15,-2 6-24-15,-12 5-6 16,2-7 1-16,-4-7-4 16,7-14 1-16,-8-18-6 15,3-19-7-15,-5-24-34 16,-4-25-116-16,-13-25-29 0</inkml:trace>
  <inkml:trace contextRef="#ctx0" brushRef="#br0" timeOffset="90722.22">25368 5204 463 0,'0'0'11'0,"0"0"-11"15,123 93-2-15,-10-54 2 16,37-3 27-16,33 3 16 15,27 3 2-15,17 1-11 16,14 0 11-16,7-3-24 16,8-1-8-16,-8-7-9 15,-7-9-8-15,-21-8-7 0,-22-13-62 16,-37-2-119-16</inkml:trace>
  <inkml:trace contextRef="#ctx0" brushRef="#br0" timeOffset="91691.24">26340 4154 18 0,'0'0'7'0,"0"0"5"15,0 0 14-15,0 0 5 16,0 0 4-16,0 0-15 0,-80 63-15 16,80-60-5-16,0 3-3 15,0-4 3-15,3 2 2 16,9 0 5-16,2-3 1 15,3 5 12-15,5 0 4 16,2 5 6-16,0 4-12 16,-5 4-11-16,-2 3 5 15,-5 1-10-15,-9 3 0 16,-3-1 10-16,0 1 1 16,0-3 3-16,-3-2-2 15,-9-7 10-15,-2-1 14 0,-3-5 10 16,-10-2-13-1,-2-4-15-15,-7-2-20 0,-7 0-2 16,-5 0-63-16,4 0-45 16,8-12-21-16</inkml:trace>
  <inkml:trace contextRef="#ctx0" brushRef="#br0" timeOffset="91874.85">26297 4128 298 0,'0'0'11'0,"0"0"-9"15,98-16 42-15,-54 16-12 0,4 0-27 16,-5 0-5-16,-6 3-9 16,-11 8-47-16,-16-1-127 15</inkml:trace>
  <inkml:trace contextRef="#ctx0" brushRef="#br0" timeOffset="92193.5">26405 4401 93 0,'0'0'25'16,"0"0"1"-16,-2 89-4 0,2-60 13 15,21-6 0 1,8 0-10-16,7-7-7 0,5-4-2 16,0-11 1-16,5-1 3 15,0-3-8-15,-7-18-4 16,-6-7 0-16,-6-6 3 16,-13-5 3-16,-14-3 28 15,-4 2 3-15,-25 5-28 16,-15 8-7-16,-9 11-10 15,3 12 0-15,-1 4-1 16,8 7-6-16,6 24-37 16,6 10-54-16,9 8-46 0</inkml:trace>
  <inkml:trace contextRef="#ctx0" brushRef="#br0" timeOffset="94767.01">24661 4125 349 0,'0'0'182'15,"0"0"-182"-15,0 0 0 0,0 0 57 16,0 0-45-16,0 0-8 16,0 101-4-16,0-61 13 15,0-5-8-15,0-8 2 16,0-7-4-16,0-8-3 16,0-5-5-16,0-5-13 15,-4-2-50-15,1 0-97 16,-2-21-102-16</inkml:trace>
  <inkml:trace contextRef="#ctx0" brushRef="#br0" timeOffset="94909.63">24845 3808 413 0,'0'0'0'0,"0"0"-124"16,0 0 67-16,0 0 55 15,0 0-149-15</inkml:trace>
  <inkml:trace contextRef="#ctx0" brushRef="#br0" timeOffset="95718.35">24905 4315 125 0,'0'0'56'0,"0"0"-52"0,0 0-4 16,0 0 45-16,0 0 23 15,0 0 2-15,0-55 12 16,0 15-72-16,0-5-9 16,5 4-1-16,9 7-8 15,6 8 0-15,1 11 2 16,-6 7-1-16,-1 8 5 15,-4 0-1-15,2 17-9 16,2 15-11-16,1 13 13 16,-8 8 9-16,0 3 1 15,-2-5-4-15,2-10-4 16,1-9-3-16,6-12-13 0,1-10 9 16,1-7-3-16,9-3-6 15,-1-6-6-15,2-15 7 16,3-3-6-16,-12-1-12 15,0 6-18-15,-10 8 39 16,-4 5 17-16,-3 6 3 16,4 0 7-16,4 0-7 15,1 12 6-15,11 2-5 16,-4 2 19-16,4-7-13 16,6-1-2-16,-4-6 7 15,2-2-1-15,-2-4-2 16,-3-11 15-16,-4-6 6 15,-8-3-6-15,-7-2-10 0,0-3-8 16,-27 3 3-16,-4 3-9 16,-12 6 4-16,-3 9-4 15,2 8 5-15,6 8 4 16,6 18 28-16,15 9-12 16,5 4-20-16,12 2-5 15,0-7 0-15,29-6-4 16,12-11-9-16,0-11-5 15,5-6 4-15,7-17 8 16,-9-19-20-16,4-3-21 16,-5-10-23-16,-7-7 6 15,-9-3 50-15,-17-1 14 0,-10 9 6 16,0 15 10-16,-17 15 10 16,2 14 91-16,-4 7 18 15,5 7-39-15,-6 28-38 16,6 16-37-16,4 12-7 15,10 7 25-15,0-4-18 16,29-6-14-16,10-9-4 16,14-12-3-16,5-11-7 15,-3-15-19-15,0-13-96 16,-16-3-110-16</inkml:trace>
  <inkml:trace contextRef="#ctx0" brushRef="#br0" timeOffset="101315.43">26588 2470 181 0,'0'0'6'0,"0"0"-6"16,-101 49-1-16,75-7 1 15,11 7 6-15,8-2-3 16,7-10-3-16,0-6-2 16,14-13-2-16,13-6-1 15,2-8 3-15,2-4 0 16,0 0 2-16,-2-12 2 15,0-5-2-15,-7-1 5 16,-7 0 0-16,-3 4 1 16,-10 6 2-16,-2 4 19 0,0 3 40 15,0 1 50 1,0 0-40-16,0 0-45 0,0 0-32 16,0 0 0-16,0 0-6 15,0 3 1-15,5 3 2 16,-3-2-3-16,5 1-2 15,6 1 1-15,1-1-8 16,3-1-63-16,9-4-35 16,1 0-31-16</inkml:trace>
  <inkml:trace contextRef="#ctx0" brushRef="#br0" timeOffset="101748.62">27003 2536 69 0,'0'0'0'0,"-82"0"3"16,36 8 5-16,1 13 16 15,8 3 13-15,13 1-14 16,12 1-19-16,7-3-2 16,5-6-2-16,0-1-6 15,24-4-3-15,-2-3-5 16,0 0 12-16,2 4 2 15,-5 5 4-15,3 6 7 16,-8 6 11-16,-6 6 6 16,-8 5 6-16,0 3 10 15,-15-3-8-15,-2-3-16 0,-9-10 6 16,7-11-16-16,4-6 7 16,1-9 8-16,6-2 19 15,-1 0 15-15,4-9-10 16,2-14-10-16,3-9-9 15,3-10-24-15,26-1-6 16,7 0-8-16,17 9 7 16,5 6-4-16,5 5 3 15,-3 6-2-15,0 6 1 16,-4 6-17-16,-13 5-20 16,-12 0-57-16,-16 0-68 15,-15 0-84-15</inkml:trace>
  <inkml:trace contextRef="#ctx0" brushRef="#br0" timeOffset="105684.43">23998 4162 31 0,'0'0'19'15,"0"0"-13"-15,0 0 16 0,0 0 16 16,0 0-10-16,0 0-5 16,0 0-3-16,-9 5-3 15,9-5 7-15,0 0 3 16,0 0 4-16,0 0-5 16,0 0-14-16,0 0-6 15,0 0-2-15,0 0-4 16,0 0 0-16,0 0 2 15,0 0-2-15,0 0 0 16,0 0 9-16,0 0 9 0,0 0-5 16,0-3-11-1,0 3 4-15,0-2 1 0,-5 0 2 16,5 0 6-16,0 2-7 16,0 0 4-16,0 0-2 15,0 0-5-15,0 0-1 16,0 0 4-16,0 0 6 15,-3 0 1-15,3 0-7 16,0 0 4-16,0 0 1 16,0 0-5-16,0 0-1 15,0 0-4-15,0 0 7 16,0-4 3-16,0 1-1 16,-4-7 7-16,1-1-12 15,-2-6-6-15,3-4-1 0,-3-3-1 16,-2-8 0-16,7 0 1 15,-5 0 0-15,5-2-1 16,0 4 0-16,0 2-4 16,5 1 3-16,7 5-4 15,2 7 5-15,1 0 1 16,7 4 0-16,2-2-1 16,9 1 1-16,8 4 2 15,3 3-2-15,-1 3-1 16,1 2-2-16,-6 0-4 15,-6 0-31-15,-11 7-27 16,-13-1-42-16,-8 4-53 16,-8-1-28-16</inkml:trace>
  <inkml:trace contextRef="#ctx0" brushRef="#br0" timeOffset="105847.85">23868 3977 57 0,'0'0'230'0,"0"0"-230"16,0 0-73-16,0 0 73 16,135 3 12-16,-77-11 16 15,-3 3-22-15,-11-2-6 16,-10 6-94-16</inkml:trace>
  <inkml:trace contextRef="#ctx0" brushRef="#br0" timeOffset="106355.02">24203 3994 106 0,'0'0'0'0,"-2"74"0"16,2-30 12-16,0-7 30 15,0-7-4-15,0-11-22 16,7-10-6-16,-7-5 9 15,0-4-1-15,0 0-4 16,2-4 23-16,3-15 40 16,-5-11 35-16,3-10-81 15,-3-4-29-15,0-7 2 0,0 5-2 16,12 5 0-16,5 7-4 16,16 6-7-16,8 7-4 15,10 4 4-15,-8 12 7 16,1 5 1-16,-10 9-7 15,-8 14 1-15,-9 1 4 16,-3 3 3-16,-9-3 3 16,-5-3-3-16,-7-3-2 15,-22-1 2-15,-5 1 5 16,-9-7-1-16,0-4-1 0,-3 1 1 16,10-4-3-1,14 0 4-15,12-3 0 0,5 5 19 16,5 4-3-16,5 6-21 15,19 10-12-15,17 5 12 16,3 0 4-16,4 2-1 16,-5-7 8-16,1-3-11 15,-3-6-1-15,0-10-3 16,-3-7-46-16,3-2-132 16</inkml:trace>
  <inkml:trace contextRef="#ctx0" brushRef="#br0" timeOffset="107132.34">26571 2201 151 0,'0'0'37'16,"0"0"-34"-16,0 0 43 15,22-93-7-15,-5 59-35 16,2-2-4-16,3 0 0 16,-3 1 0-16,-4 6 2 15,-6 6 2-15,-1 9-4 0,-3 8 20 16,-5 4 40-1,0 2-6-15,0 0-8 0,2 19-46 16,10 15-16-16,-5 7 16 16,3 8 13-16,4-4 11 15,3-5-18-15,0-8-3 16,2-6-3-16,-9-5 0 16,-5-2-5-16,-5-5-28 15,-5-8-101-15,-24-6-39 16</inkml:trace>
  <inkml:trace contextRef="#ctx0" brushRef="#br0" timeOffset="107298.4">26345 2164 63 0,'0'0'124'0,"99"0"-124"16,-34-10-12-16,5-1 12 15,-3-2 0-15,-4-4-5 16,-20-4-165-16</inkml:trace>
  <inkml:trace contextRef="#ctx0" brushRef="#br0" timeOffset="107492.82">26714 1955 275 0,'0'0'0'0,"0"0"5"16,99-19-2-16,-42 6 31 15,13-2-20-15,-4 2-7 16,-4-1-7-16,-11 3-4 16,-15-2-10-16,-14 0-115 15</inkml:trace>
  <inkml:trace contextRef="#ctx0" brushRef="#br0" timeOffset="107658.37">26984 1940 217 0,'0'0'3'0,"-12"82"3"0,2-32 43 15,3-1-6-15,2-4-40 16,-9-6-3-16,-8-11-26 15,-7-5-69-15</inkml:trace>
  <inkml:trace contextRef="#ctx0" brushRef="#br0" timeOffset="111312.19">7679 8391 3 0,'0'0'51'0,"0"0"6"16,0 0 11-16,0 0-4 16,0 0-11-16,0 0-11 0,0 0 2 15,-8-32 6 1,4 32-12-16,4 0-10 0,0 0 1 15,0 0-8-15,0 4-21 16,0 15-2-16,0 11-6 16,0 12 8-16,4-1 1 15,4-3 1-15,-1-2 2 16,-5-10-3-16,6-3-1 16,-4-6 0-16,-4-4 1 15,0-4-1-15,3-7 2 16,-3 0-2-16,0-2 0 15,5 0-4-15,-5 0-25 16,0 0-48-16,0 0-112 16,0-12-61-16</inkml:trace>
  <inkml:trace contextRef="#ctx0" brushRef="#br0" timeOffset="111551.06">7630 8356 352 0,'0'0'0'0,"0"0"-6"16,0 0 6-16,0 0 5 0,0 0 1 16,92-76 11-1,-49 58 5-15,-6 6-20 0,-4 5-2 16,-4 3-14-16,-2 2-21 15,-10 2-28-15,0 0-66 16,-17 0-28-16</inkml:trace>
  <inkml:trace contextRef="#ctx0" brushRef="#br0" timeOffset="113086.43">7582 8535 368 0,'0'0'0'16,"0"0"-119"-16,0 0 119 0,0 0 13 15,106-14 4-15,-72 9-4 16,2-4 0-16,-2-1-5 16,2 0-6-16,-2-1-2 15,-10 0 3-15,3-2-3 16,-6 0-4-16,-1 2-14 15,-11 1-22-15,3 4 10 16,-9 5 21-16,-3 1 9 16,0 0 2-16,0 0 3 15,0 0 6-15,0 0 10 16,-3 9 5-16,-9 8-8 16,3 7-14-16,1 9-3 0,4 0-1 15,1 3 4 1,3-4 6-16,0-2-8 0,0-7 2 15,0-8-1-15,3-8 3 16,-3-3-2-16,4-4-3 16,-4 0 3-16,0 0-2 15,0 0 6-15,0-13 18 16,0-6 21-16,0-8 22 16,-7-3-56-16,-5-2-12 15,5 0 4-15,7 1-5 16,0-2-2-16,5 1 2 15,16-2-5-15,3 1-2 16,5 7 0-16,3 7 2 16,-11 6 0-16,-4 9 2 15,-2 4-2-15,-3 0-5 0,-2 4-5 16,2 9 7-16,-5 6 7 16,-7-1 0-16,0 7 1 15,-7 1 3-15,-20 2 4 16,-2-1-2-16,-2-5-1 15,4-5-2-15,6-5-1 16,6-7 2-16,10-1 1 16,3-4-1-16,2 0-1 15,0 0-2-15,0 0-4 16,7 2-12-16,8 3 4 16,-1 1 12-16,3 3 0 15,7 1 6-15,0 1 0 0,5 3 8 16,5-4 5-1,-5-2 5-15,0-1-9 0,0-1-2 16,-3 0 10-16,-4-5 9 16,-3-1-3-16,-9 0-4 15,-5 0-6-15,-3 0 2 16,3 0 2-16,-5 0-1 16,0 0 6-16,0 0 5 15,0 0 3-15,0 0 2 16,0 0-1-16,0 0-7 15,0 0-2-15,0 0-9 16,0 0-10-16,0 0-5 16,0 0 2-16,0 0-3 0,0 0 0 15,0 0 0 1,0 0 2-16,0 3 4 0,0-3 0 16,0 0 0-16,0 0-3 15,0 0-1-15,0 0-3 16,0 0-1-16,0 0-1 15,0 0-2-15,0 0 2 16,0 0 0-16,0 0 1 16,0 0 0-16,0 0-1 15,0 0 0-15,0 0 2 16,0 0 0-16,0 0 3 16,0 0-2-16,0 0-3 15,0 0 3-15,0 0-1 0,0 0 0 16,0 0-1-16,0 0-1 15,0 0-1-15,0 0 0 16,0 1 0-16,0-1 1 16,0 0 1-16,0 0 0 15,0 0-1-15,0 0 0 16,0 0 0-16,0 0 0 16,0 0 1-16,0 0 1 15,0 0 0-15,0 0 0 16,0 0-1-16,0 0-1 15,0 0 1-15,0 0 1 16,0 0-1-16,0 0 1 16,0 0-2-16,0 0 0 15,0 0 0-15,0 0 2 0,0 0-2 16,0 0 3-16,0 0 0 16,0 0-1-16,0 0 0 15,0 0-1-15,0 0 0 16,0 0 1-16,0 0-1 15,0 0-1-15,0 0 0 16,0 0 0-16,0 0 0 16,0 0 0-16,0 0 1 15,0 0-1-15,0 0 0 16,0 0 0-16,0 0 0 16,0 0-1-16,0 0 1 15,0 0 0-15,0 0 1 0,0 0-1 16,0 0 0-16,0 0 2 15,0 0-2-15,0 0 0 16,0 0-5-16,0 0-14 16,7 0-50-16,15-14-97 15,7-14-115-15,12-10-163 16</inkml:trace>
  <inkml:trace contextRef="#ctx0" brushRef="#br0" timeOffset="121418.32">27068 1546 36 0,'0'0'61'0,"0"0"-7"15,0 0-21-15,0 0-11 16,0 0 11-16,0 0-2 16,0 0 0-16,0 4-1 15,0-4 1-15,0 0 5 16,0 0 12-16,0 0 6 16,0-5-2-16,3-12-3 15,14-11-25-15,4-8-15 0,8-7-8 16,7-2-1-16,5-5 0 15,3 5 2-15,4 0-1 16,-9 4-1-16,-3-1 0 16,-5 7 1-16,-14 5 1 15,-3 6 0-15,-6 6-1 16,-1 5 0-16,-2 6 0 16,-5 1 1-16,0 6-2 15,0 0-4-15,0 0-4 16,0 0-39-16,-5 6-46 15,-12 11-52-15,-12 4 20 16,-17-5 34-16</inkml:trace>
  <inkml:trace contextRef="#ctx0" brushRef="#br0" timeOffset="121757.06">26904 1153 16 0,'0'0'84'0,"0"0"-3"16,0 0-45-16,0 0-36 15,0 0-3-15,-7 87 3 16,-5-42 34-16,5 4 14 16,-5 0 15-16,4-4-22 15,1-7-12-15,5-4-10 16,2-6-7-16,-5-6 6 0,5-2-3 15,0-7-6-15,0-6-4 16,0-3-3-16,19-4 0 16,10 0 5-16,15-4 6 15,18-19 8-15,11-3-8 16,4-4-9-16,0-2-1 16,0 0-3-16,-12 0-18 15,-4 2-83-15,-23-2-128 16</inkml:trace>
  <inkml:trace contextRef="#ctx0" brushRef="#br0" timeOffset="124743.08">26468 3915 72 0,'0'0'52'15,"0"0"-8"-15,0 0-21 16,0 0-9-16,0 0 9 16,0 0-1-16,-51-22 9 15,39 16-8-15,-2 3-19 16,-1 1-1-16,-2 2 0 16,-4 0-3-16,-6 0 0 15,-2 0 0-15,0 0 0 16,0 9 0-16,-5 5 0 15,-2 6 0-15,0 6-2 16,2 12 2-16,-2 9 0 16,0 11 0-16,2 8 0 0,8 2 6 15,4 3 3 1,12-3 1-16,3-2-5 0,7-6-3 16,0-5 0-16,2-5-2 15,18-6-3-15,9-6 3 16,2-7 1-16,15 0 0 15,0-5 0-15,9-9 0 16,3-1 1-16,2-8 2 16,-7 0 0-16,3-4-4 15,-13-3-1-15,3-1 1 16,-7 0 1-16,-6-9 0 16,-4-10-2-16,5-11 0 15,-2-12 1-15,1-12 2 16,3-12 9-16,-7-11 12 0,-9-8 0 15,-13-3 31-15,-7-2 8 16,-36 3-40-16,-22 8-9 16,-19 9-6-16,-20 16-5 15,3 11-2-15,3 12-2 16,9 9 1-16,7 11-5 16,-2 11-91-16,9 0-166 15</inkml:trace>
  <inkml:trace contextRef="#ctx0" brushRef="#br0" timeOffset="135279.59">25103 3748 22 0,'0'0'17'15,"0"0"-1"-15,0 0-2 16,0 0 8-16,0 0 6 15,0 0-2-15,0 0-5 16,-17-20 0-16,12 16-13 0,3-2 15 16,-3 0-15-16,-2 1 3 15,4 3-7-15,-2-2-3 16,3 1 2-16,-3-1-3 16,5 0 2-16,-2 2-1 15,-3-2-1-15,2 2 0 16,-1 2 1-16,-4-4 0 15,1 3 5-15,0-1-2 16,-5 0-4-16,2 2 1 16,-2 0-1-16,-2 0 0 15,4 0-1-15,3-2 1 16,-5 0 0-16,5 2 1 16,-1-2 0-16,1 2 0 0,0 0 0 15,-5 0-1-15,-3 0 0 16,1 2-1-16,-3 2 1 15,-2 0 0-15,-1-3 1 16,3 3 1-16,-2-2-1 16,5 0 1-16,-1 0-1 15,1 0 5-15,4-2 1 16,3 0 10-16,-3 0 0 16,3 1-4-16,0 3-7 15,0-1-4-15,-1 0-1 16,-1 1-1-16,-3 2 0 15,4-2 1-15,-1 1-1 16,1-1 2-16,-4 1-1 16,3 1 2-16,-3-1 1 0,0 5 1 15,2 0-2-15,-4 0 1 16,-1 4-2-16,3 3 2 16,-2-2 2-16,4 1 2 15,-7 1 0-15,7-1 0 16,3-1 1-16,0-2-6 15,0 0 4-15,2 3-1 16,2-4-2-16,-1 3 2 16,1 3-2-16,-4 2 1 15,2 5-1-15,-2 5-1 16,5 4 1-16,-3-2 3 16,-3-2-4-16,8-4 0 15,0-2-3-15,0-1 1 0,0-2 0 16,0 0 3-1,0-3-1-15,0-1-3 0,0 2 6 16,5-2-5-16,3 4 2 16,1-3-3-16,-2 5 2 15,1-1-2-15,-1 1 2 16,5-2-2-16,-5 0 0 16,3-3 0-16,-3 1 0 15,3 0 2-15,-1-4-1 16,3 0-1-16,-2 0 0 15,2 0 0-15,3 1 1 16,-1 0-1-16,0 3 0 0,8 1 1 16,0 0-1-16,0 0 1 15,4-1-2-15,-2 0 1 16,8-4 0-16,-3 2-1 16,2-2 1-16,3 1-2 15,-1-2 2-15,-1-1 0 16,2-3 1-16,-1-3-1 15,3-3 0-15,1-2 2 16,4-2-2-16,-3 0 0 16,8-12 1-16,-7-6-1 15,4-5 4-15,-2-3-2 16,0 0-2-16,-5-3 2 16,-2 1-2-16,-3 3 2 0,-4 3 1 15,-1 1 0 1,-1-2 0-16,-4-5-1 0,-1 0 0 15,1-8-1-15,-6-7 2 16,-3-12 4-16,-5-12 0 16,-7-14-5-16,-5-9-2 15,-21 3-16-15,2 8-6 16,-13 11 22-16,-4 14 1 16,-9 8 7-16,-6 7-8 15,-2 11-53-15,3 3 40 16,-1 9-58-16,13-4-32 15,9 2-141-15</inkml:trace>
  <inkml:trace contextRef="#ctx0" brushRef="#br0" timeOffset="136615.07">25609 4117 20 0,'0'0'56'16,"0"0"-22"-16,0 0 5 15,0 0 25-15,0 0-11 16,0 0-20-16,-7 0-8 15,7 0-4-15,0 0-3 16,0 0 3-16,0 0-2 16,0 0-7-16,0 0-8 15,0 0-3-15,0 0 0 16,0 0-2-16,0 0 0 16,0 0-27-16,0-5-99 15</inkml:trace>
  <inkml:trace contextRef="#ctx0" brushRef="#br0" timeOffset="137343.31">26940 2965 325 0,'0'0'99'15,"0"0"-87"-15,0 0-12 16,0 0 120-16,0 0-37 15,0 0-55-15,-4 2-18 16,4-2-5-16,0 0-5 16,0 0 0-16,0 2-5 15,0 6-26-15,-8-7-57 16,-9-1-146-16</inkml:trace>
  <inkml:trace contextRef="#ctx0" brushRef="#br0" timeOffset="143463.5">26489 3949 14 0,'0'0'25'16,"0"0"4"-16,0 0-2 16,0 0-5-16,0 0-8 15,0 0-3-15,0 0-2 0,0 0 0 16,0 0 1-16,0 0-1 15,0 0-2-15,0 0 1 16,0 0 2-16,0 0-1 16,0 0 0-16,0 0-1 15,0 0 0-15,0 0 1 16,0 0 0-16,0 0 4 16,0 0 6-16,0 0 2 15,0 0-3-15,0 0-12 16,-2 0-5-16,2 0 2 15,0 0-3-15,0 0 0 16,0 0 0-16,0 0 0 0,0 0 1 16,0 0-1-16,0 0 0 15,-5 0 1-15,5 0 2 16,0 0 0-16,0 0-1 16,0 0 2-16,0 0-2 15,0 0-2-15,0 0 0 16,0 0-1-16,0 0 1 15,0 0 0-15,0 0 0 16,0 0 1-16,0 0 2 16,0 0-1-16,0 0 2 15,0 0 2-15,0 0-3 16,0 0 1-16,0 0-4 16,0 0-1-16,0 0-1 15,0 0 0-15,0 0-3 16,0 0 2-16,0 0-1 0,0 0-2 15,0 0 0-15,5 0 3 16,5 0 2-16,-3 0 2 16,7 0-2-16,-2 0-1 15,3 0-25-15,-3 0-93 16</inkml:trace>
  <inkml:trace contextRef="#ctx0" brushRef="#br0" timeOffset="147077.25">8446 11835 162 0,'0'0'22'0,"0"0"12"15,0 0 63-15,0 0-21 0,0 0 12 16,0 0-6 0,0 0-4-16,16-11-10 0,-16 11-13 15,0 0-5-15,-4 0-5 16,-23-4-8-16,-11 4-11 15,-23 0-26-15,-11 4-5 16,-13 14-10-16,-1 10 5 16,1 5-3-16,13-5 9 15,12 0-6-15,23-4 8 16,16-3-13-16,16 2-9 16,5-1-11-16,41 8-36 15,24 2 5-15,24 6 48 16,10-1 2-16,2 7 2 15,-4 1 13-15,-18 2 1 16,-16 0-4-16,-19-6 0 0,-23-6-2 16,-13-8 5-16,-8 0 2 15,0-5 0-15,-22-1 15 16,-14-2 30-16,-13-2 35 16,-13-4 28-16,-6-4-38 15,-9-9-11-15,-7 0-29 16,-1-3-3-16,8-18-15 15,12-2-13-15,24-1-6 16,17 2-34-16,19-3-28 16,10 4-75-16,24-2-50 15,9 5-114-15</inkml:trace>
  <inkml:trace contextRef="#ctx0" brushRef="#br0" timeOffset="147356.44">8904 12309 935 0,'0'0'17'16,"0"0"24"0,0 0-41-16,0 0 103 0,0 0-95 15,0 0-8-15,5 0-58 16,-5 0-122-16,0 1-151 16</inkml:trace>
  <inkml:trace contextRef="#ctx0" brushRef="#br0" timeOffset="148246.91">9538 11647 331 0,'0'0'108'15,"0"0"-108"-15,0 0 31 16,0 0 89-16,0 0-69 16,0 0-30-16,-5 22-21 15,5 31-3-15,0 24-1 16,0 30 4-16,0 22 19 15,0 13 16-15,0 1-7 0,0-17-2 16,0-32-17-16,0-30-5 16,0-26 6-16,5-15 24 15,5-12-17-15,4-6-8 16,8-5-8-16,4 0 23 16,18-16 21-16,4-9 21 15,15-1 7-15,2-2-21 16,0 7-22-16,-2 6-11 15,-8 5-13-15,-4 8 0 16,-10 2-6-16,-12 0 0 16,-8 0 0-16,-6 0 0 15,-8 0-3-15,-2 2-5 16,-3-2-19-16,6 2-55 16,-1-2-84-16,5-2-65 0,-2-14-113 15</inkml:trace>
  <inkml:trace contextRef="#ctx0" brushRef="#br0" timeOffset="148427.18">10616 12313 927 0,'0'0'0'0,"0"0"-91"15,0 0 79-15,0 0-2 16,0 0-194-16,0 0-181 0</inkml:trace>
  <inkml:trace contextRef="#ctx0" brushRef="#br0" timeOffset="151141">11839 11835 247 0,'0'0'157'16,"0"0"-116"-16,0 0 91 15,0 0 49-15,0 0-47 16,0 0-47-16,-5 0-8 16,5 0-20-16,0 0-27 15,0 0-16-15,7 0-16 16,22-4-9-16,19-6 4 15,15-3 5-15,7-2 0 16,2-2 2-16,1 3-4 16,-11-2 2-16,-6 5-4 0,-20 5-9 15,-14 5-8-15,-10 1-14 16,-12 0-14-16,0 0-9 16,0 1-5-16,-12 15-37 15,-17 6-18-15,-7 4-16 16,-5-3-122-16</inkml:trace>
  <inkml:trace contextRef="#ctx0" brushRef="#br0" timeOffset="151345.5">12058 11935 482 0,'0'0'72'0,"0"0"-71"15,0 0 76-15,0 0 35 16,0 0-60-16,0 0-13 15,116 0 41-15,-61-8-23 16,-6 0-43-16,-6 3-7 16,-9-1-7-16,-17 6-29 15,-3-2-53-15,-2 0-108 16,-12 1-143-16</inkml:trace>
  <inkml:trace contextRef="#ctx0" brushRef="#br0" timeOffset="156841.93">13872 11259 43 0,'0'0'36'0,"0"0"-4"15,0 0 12-15,0 0 13 16,0 0-11-16,0 0 1 15,0 0 5-15,7-36-2 16,-7 33-3-16,0 0-13 16,0 0-6-16,0 1-5 15,0 0-1-15,0 0-3 0,0 2-2 16,0 0 2-16,0 0-8 16,0 0 0-16,0 0-3 15,0 0-1-15,0 0-2 16,0 0-1-16,0 0-3 15,0 0 3-15,0 0-4 16,0 0 0-16,0 0-3 16,0 0-2-16,0 17 5 15,-2 17-1-15,-13 18 1 16,-9 22 4-16,2 10 6 16,-2 5-10-16,5-4 1 15,4-10 3-15,6-13-2 0,4-18 0 16,5-16-2-16,0-15 3 15,0-9-3-15,0-4-3 16,0 0-1-16,0 0-2 16,7-10 4-16,8-18 2 15,-1-19 16-15,8-15 9 16,0-13-14-16,-3-1-7 16,-5 9 1-16,1 8-5 15,-8 14 1-15,0 9 0 16,-2 7 0-16,-5 4 3 15,2 6 9-15,3 1 4 16,-2 4-1-16,2 1-3 16,-3 3-6-16,3 3-4 0,-3 3 1 15,3 0-4-15,-3 3-2 16,-2 1 0-16,0 0 0 16,0 0-2-16,0 0 2 15,0 0 0-15,0 0 1 16,0 0-1-16,0 0-2 15,0 1 1-15,8 14-3 16,-1 11 5-16,5 12 1 16,0 13 13-16,-2 8-4 15,2-3 2-15,-3-7-2 16,3-12 3-16,3-8-12 16,-1-6 1-16,1-10 3 0,-3-4-3 15,2-4 3-15,1-5 0 16,-6 0 1-16,11 0 2 15,-3-14 4-15,9-11 7 16,3-5 3-16,5-6-2 16,-3 2-14-16,1 2-3 15,-4 0-1-15,1 1 1 16,-4 0-2-16,-1 3-1 16,-7 5 1-16,-3 6 2 15,-7 2-1-15,0 2 0 16,-2 4 3-16,-5 1 2 15,3 4 2-15,-3 3-3 16,0 1 3-16,0 0 7 0,0 0 0 16,0 1-5-1,0 26-10-15,0 18-4 0,-10 21 4 16,-2 15 0-16,2 11 10 16,-2-2 1-16,10-9 0 15,2-19 3-15,0-20-10 16,0-14 4-16,2-12-2 15,3-5 1-15,2-6-4 16,-4-5-3-16,-3 0-2 16,0 0-2-16,5-9-4 15,4-23-41-15,6-5-98 16,-1-5-143-16</inkml:trace>
  <inkml:trace contextRef="#ctx0" brushRef="#br0" timeOffset="168755.42">6024 14107 80 0,'0'0'21'0,"0"0"2"16,0 0 84 0,0 0-26-16,0 0-35 0,0 0-7 15,0 0 0-15,0 0-6 16,-9-9-3-16,4 9-13 16,5 12-4-16,0 18-10 15,0 26 0-15,0 25 4 16,0 18 3-16,-3 9-6 15,-4-1-4-15,-5-7 2 16,5-10 1-16,2-16 2 16,-2-18 2-16,7-11 7 15,-3-9-7-15,3-8-6 0,0-7 1 16,0-8-2 0,0-4-12-16,0-9-33 0,0 0-105 15,0-11-77-15</inkml:trace>
  <inkml:trace contextRef="#ctx0" brushRef="#br0" timeOffset="169218.69">6159 13803 18 0,'0'0'263'15,"0"0"-243"-15,0 0-15 16,0 0 85-16,0 0 3 15,0 0-54-15,37-13-31 16,8-1 2-16,20 0 64 16,22-2-51-16,24 3-17 15,15 4 2-15,9 3-6 16,7 1-2-16,0-1 0 0,1-1 0 16,-4-1 1-1,-8 2-1-15,-11-1-2 0,-6 1 1 16,-4 0-5-16,-8 4-6 15,-3 0-3-15,-8 2 0 16,-9 0-1-16,-12 0-18 16,-12 0-22-16,-2 0-6 15,-11 0-20-15,-4-7-28 16,-7-6-36-16</inkml:trace>
  <inkml:trace contextRef="#ctx0" brushRef="#br0" timeOffset="169625.2">8897 13502 132 0,'0'0'4'0,"0"0"-4"16,0 0 45-16,0 0-6 15,0 0-21-15,0 0 1 16,21 0 1-16,-14 0-9 16,-2 0 3-16,-2 4-2 15,2-4 2-15,-5 3 14 0,2 3 12 16,-2 7-10 0,0 14 6-16,0 14 8 0,0 17-2 15,0 14-2-15,-15 18-21 16,-1 15-8-16,1 8-4 15,-2 0-1-15,8-9-5 16,4-18 1-16,-2-14-2 16,7-16 1-16,0-9-1 15,-3-5 0-15,3-7 0 16,-7-3 0-16,0-2-14 16,-8 2-40-16,1-7-99 15,-8-2-162-15</inkml:trace>
  <inkml:trace contextRef="#ctx0" brushRef="#br0" timeOffset="170419.44">6094 15003 0 0,'0'0'17'0,"0"0"-2"16,0 0 4-16,0 0 6 16,0 0 2-16,0 0-11 0,-19-13 0 15,19 11 3-15,0 2 12 16,0 0 6-16,0 0 1 16,0 0 8-16,0 0 8 15,0 0 31-15,0 0-14 16,0-2-28-16,0 2-15 15,7 0-5-15,10 0-9 16,0 0-6-16,17 0-6 16,12 0-1-16,21 0 3 15,17 0 5-15,25 0-2 16,16 0-2-16,18 4 1 16,6 9-5-16,8 2 1 0,-3 2 4 15,3 0-3-15,-3-6-1 16,-7-3 0-16,-9-4 3 15,-10-3-3-15,-10-1 5 16,-19 0-7-16,-22 0 0 16,-19-1 0-16,-15-2 0 15,-14 0 1-15,-9 1-1 16,-6 0 2-16,-7 0 0 16,0 2-2-16,-2-1-2 15,-2-2-10-15,2 2-32 16,-5-5-34-16,0-1-28 15,0-3-3-15,0-3-56 16,-13 4-20-16</inkml:trace>
  <inkml:trace contextRef="#ctx0" brushRef="#br0" timeOffset="176273.43">4941 9577 30 0,'0'0'43'16,"0"0"8"-16,0 0 14 15,0 0-2-15,0 0-10 16,0 0-9-16,0 0 15 15,0 0-28-15,8-60-31 16,-16 52 40-16,1 1-21 16,-2-3-9-16,-11 5-6 15,1 1 0-15,-10 2-4 16,-2 2-1-16,-10 0 1 0,0 13-3 16,-3 8 0-16,1 9-1 15,2 2 4-15,5 2-6 16,7-2 3-16,7-8 2 15,17-1-1-15,5-4-11 16,12-3-11-16,20 0-10 16,16 1 33-16,15-1 1 15,-1 4 1-15,3 4 1 16,-7 4-2-16,-9 2-1 16,-8 4 1-16,-17-2 0 15,-3-2 1-15,-13-5 3 16,-4-7-4-16,-4-5 9 0,0 3 13 15,-21-3 24-15,-13 2 8 16,-5-6-30-16,-14-1 2 16,-7-7 2-16,-8-1-5 15,-4 0-6-15,2-5-17 16,15-7 0-16,16 1-2 16,17 6-2-16,18-1-3 15,4 6-84-15,21-2-135 16,20-3 68-16,10-5-31 15</inkml:trace>
  <inkml:trace contextRef="#ctx0" brushRef="#br0" timeOffset="176776.34">5180 9787 104 0,'0'0'10'16,"0"0"-4"-16,0 0 66 15,0 0-4-15,0 0-28 16,0 0-22-16,0 3-10 0,0-3 2 15,0 0 6-15,0 1 4 16,0-1 5-16,0 0 17 16,0 0 7-16,0 0-9 15,-5 0-27-15,-2 0-10 16,5 0-3-16,-6 0 3 16,8 0 5-16,0 0-4 15,0 0-2-15,0 0-2 16,0 0-1-16,0 0-1 15,0 0 0-15,0 0 1 16,0 0 2-16,0 0 1 16,0 0-2-16,0 0 4 15,0 0-3-15,0 0-1 0,0 0-4 16,10 0-3-16,12 0 4 16,7 0 0-16,12-1 1 15,2-2-34-15,5 2-53 16,-4-3-50-16,-10-2-82 15</inkml:trace>
  <inkml:trace contextRef="#ctx0" brushRef="#br0" timeOffset="176942.21">5265 9897 536 0,'0'0'0'0,"0"0"-196"0,0 0 196 16,101-19 0-16,-53 17-4 16,-7 2-156-16</inkml:trace>
  <inkml:trace contextRef="#ctx0" brushRef="#br0" timeOffset="178149.01">4346 14089 332 0,'0'0'0'15,"0"0"-165"-15,-34 116 165 0,32-56 18 16,-3 10 13-16,5 9-2 15,0-4-22-15,0-9 11 16,0-21-7-16,0-16 6 16,0-16-8-16,5-10-8 15,-5-3 5-15,2-13 10 16,3-24 16-16,-3-20 10 16,-2-14-17-16,0-10-18 15,0 4-6-15,-9 11-2 16,1 12 2-16,1 10-1 15,0 9 17-15,2 8 3 16,-2 10-9-16,4 9 3 16,3 7 12-16,0 1 17 15,0 0-3-15,0 0-37 0,0 15-3 16,3 13-1-16,11 10 1 16,8 5 4-16,0-7-4 15,-1-8 0-15,4-9 0 16,-9-6 0-16,-4-7 0 15,-2-5 0-15,2-1-1 16,3-5 1-16,-1-23 1 16,5-14 15-16,3-14-2 15,0-7-14-15,0 7-1 16,-6 11 1-16,-1 17 2 16,-5 11-2-16,-3 11 0 15,-5 4-3-15,-2 2-2 16,7 0 5-16,1 19 0 0,6 19 1 15,5 17 5-15,3 12 19 16,0 4-5-16,-3-2 5 16,-2-4 3-16,-3-6-3 15,1-9-7-15,-1-8-3 16,-2-9-10-16,-2-6-4 16,-3-10-2-16,3-8 0 15,-3-5-15-15,0-4-99 16,1-10-115-16,1-20-43 15</inkml:trace>
  <inkml:trace contextRef="#ctx0" brushRef="#br0" timeOffset="178486.11">5113 14243 672 0,'0'0'70'15,"0"0"-70"-15,0 0-25 0,0 0 18 16,0 0 7-16,0 0 0 16,77 0 4-16,-36 0-4 15,-5 0-4-15,0 0-68 16,-7 0-60-16,-5 8-62 16,-17 3-111-16</inkml:trace>
  <inkml:trace contextRef="#ctx0" brushRef="#br0" timeOffset="178635.87">5161 14472 599 0,'0'0'0'0,"0"0"-44"0,0 0 44 16,0 0 10-16,96-14 11 16,-50 4-19-16,0 4-2 15,0 1-43-15,-12 3-182 16</inkml:trace>
  <inkml:trace contextRef="#ctx0" brushRef="#br0" timeOffset="187331.76">7363 12824 17 0,'0'0'21'0,"0"0"14"0,0 0-9 16,0 0-5-16,0 0-4 15,0 0-1-15,0 0 7 16,0 0-5-16,0 4-7 16,0 11-4-16,0 6 13 15,0 11 9-15,0 3-1 16,0 3 2-16,0 2-12 16,0-7-8-16,0 1 7 15,7-5-3-15,-7-9 4 16,5 1-8-16,-3-9-8 15,3-5 3-15,-5-3-4 0,0-4 0 16,0 0-2 0,0 0 0-16,0 0-25 0,0 0-74 15,0-6-187-15</inkml:trace>
  <inkml:trace contextRef="#ctx0" brushRef="#br0" timeOffset="187573.11">7295 12896 277 0,'0'0'0'15,"0"0"0"-15,0 0 10 16,0 0 18-16,75-79-26 15,-48 69-1-15,-6 5-1 16,-2 3 0-16,-2 2-14 16,-5 6-65-16,-9 7-121 15</inkml:trace>
  <inkml:trace contextRef="#ctx0" brushRef="#br0" timeOffset="187781.56">7257 13020 194 0,'0'0'0'0,"0"0"-9"16,0 0 9-16,0 0 22 15,99-23-16-15,-68 16-5 16,-2 1-1-16,-8 2-11 15,1 1-56-15</inkml:trace>
  <inkml:trace contextRef="#ctx0" brushRef="#br0" timeOffset="188231.89">7522 13067 22 0,'0'0'46'0,"0"0"-17"0,2 92-19 16,3-75-5-16,-2-7 0 15,1-6 1-15,-4-4 0 16,3 0-4-16,4-6 34 16,-2-23 48-16,-3-5-40 15,3-11-21-15,-5-5-2 16,2 3 4-16,3-2-11 16,3 9-7-16,-1 6 0 15,2 8 7-15,3 7-10 16,3 6-4-16,-1 4-2 15,1 9 1-15,-3 0-4 16,2 1-3-16,-4 20 1 16,-3 4 2-16,-2 3-8 0,-5 4-6 15,-7-4-11-15,-15 0 14 16,-7-5 16-16,0-5 0 16,3-1 3-16,4-3 14 15,10-7 16-15,5-1 2 16,7-1-31-16,0 1-4 15,19 1-1-15,5 1 1 16,15-4 9-16,4-4 3 16,1 0 1-16,-1 0-8 15,-7-8 0-15,-9 1-5 16,-8 3-7-16,-12 2-102 16,-7 2-129-16</inkml:trace>
  <inkml:trace contextRef="#ctx0" brushRef="#br0" timeOffset="191487.31">7295 13365 228 0,'0'0'39'15,"0"0"-12"-15,0 0-27 16,0 0 66-16,0 0-51 15,0 0 24-15,0 78 9 16,0-52-32-16,3-1 5 0,-3-8 0 16,4-4-15-16,-4-3-6 15,0-5 1-15,0 1-1 16,0-6-27-16,0 0-73 16,0-7-174-16</inkml:trace>
  <inkml:trace contextRef="#ctx0" brushRef="#br0" timeOffset="191639.95">7177 13187 317 0,'0'0'2'0,"0"0"4"16,0 0-6-16,0 0 0 15,0 0-54-15,0 0-133 16</inkml:trace>
  <inkml:trace contextRef="#ctx0" brushRef="#br0" timeOffset="192491.37">7469 13506 49 0,'0'0'11'0,"0"0"43"0,0 0 61 15,0 0-46-15,-7-76-30 16,7 50-20-16,0-2-9 16,0 5 1-16,7 1-10 15,5 5 0-15,0 5-2 16,-2 6-1-16,2 6-3 15,-3 0-8-15,3 10-12 16,-2 16 15-16,-3 7 5 16,0 2 5-16,1-3-1 15,-1-5-3-15,-2-9-1 16,2-6 4-16,-5-7-1 16,8-5-3-16,-3 0-7 0,1 0 12 15,6-11 0-15,3-12 4 16,2-5-4-16,3 3-5 15,-8 7-3-15,-2 7 3 16,-2 5 4-16,-10 4 1 16,0 2-4-16,0 0-1 15,5 4 4-15,-3 5 1 16,6 2 6-16,-1-1-2 16,5-4-4-16,2-1 1 15,1-5 2-15,2 0 3 16,2-4 5-16,0-14 0 15,-4-5-2-15,-1-6 1 16,-4 3 0-16,-5 0-4 16,-5 3 3-16,0 10 6 0,-12 6 6 15,-13 7 2-15,-1 0 8 16,-8 20-25-16,3 7-2 16,2 5 14-16,5-4-3 15,14 2-11-15,5-3-4 16,5-1-3-16,0-7-2 15,12-8 0-15,3-8-16 16,4-3 1-16,-2-3 8 16,2-23 9-16,3-10-5 15,0-9-9-15,-3-6 1 16,-5-4-11-16,-6 2 3 0,-6 5 17 16,-2 12 7-1,0 13 3-15,0 12 45 0,0 9 43 16,0 2-13-16,0 0-34 15,-2 25-31-15,2 12-12 16,0 14 16-16,0 5 16 16,0-5 3-16,14-10-22 15,3-4-14-15,12-13 0 16,5-7-4-16,2-13-11 16,10-4-102-16,-15-9-168 15</inkml:trace>
  <inkml:trace contextRef="#ctx0" brushRef="#br0" timeOffset="193706.83">7517 13942 212 0,'0'0'36'15,"0"0"22"-15,0 0-58 16,0 0 116-16,0 0-89 16,0 0-18-16,-29-13 8 15,17 20-13-15,-2 10-2 16,-3 9-2-16,-5 9 0 16,0 8 1-16,-2 6 0 0,7 7 2 15,5 10 5-15,10-2 5 16,2-2-2-16,0-7-11 15,17-14-2-15,14-9-2 16,-2-11 0-16,2-12 1 16,8-9 3-16,-8 0 1 15,3-21 0-15,-10-11 1 16,0-2 2-16,-9 1 2 16,-13 1-3-16,-2 7 3 15,-7 8 7-15,-20 12 0 16,-9 5 18-16,-10 9-10 15,-2 21-12-15,0 7-1 16,7 5 5-16,12 2-7 0,15-3-6 16,14 0-32-1,0-3-108-15,19-10-236 0</inkml:trace>
  <inkml:trace contextRef="#ctx0" brushRef="#br0" timeOffset="205136.76">7447 15925 195 0,'0'0'15'16,"0"0"8"-16,0 0-23 15,0 0 112-15,0 0-44 16,0 0-59-16,0 0 11 16,-22-28 25-16,13 24-23 15,-10 4-7-15,-3 0-7 0,-7 10-6 16,-7 20-2-1,-10 15-6-15,0 21 2 0,5 14 4 16,15 11 1 0,16 7-1-16,10-8-1 0,22-9 1 15,19-19-4-15,4-17 2 16,11-15-5-16,-1-20-1 16,1-10 1-16,-6-4-3 15,-13-20 2-15,-8-7 8 16,-15 1 2-16,-14 2-1 15,0 3 18-15,-22 4 32 16,-9 7-10-16,-17 6-17 16,-3 8-3-16,-2 8 0 15,2 20-15-15,8 6-3 16,14 4-3-16,10 1 0 0,19-1-4 16,5-3-27-16,26-8-54 15,17-12-74-15,-4-15-53 16</inkml:trace>
  <inkml:trace contextRef="#ctx0" brushRef="#br0" timeOffset="205804.16">7659 16012 211 0,'0'0'316'0,"0"0"-316"16,0 0-16-16,0 95 16 0,0-16 21 16,0 14-9-16,0-3-7 15,5-5-1-15,10-19-4 16,-1-21 0-16,5-17-6 16,-4-13-6-16,-1-13-4 15,1-2-7-15,2-27 3 16,9-14 20-16,3-13-1 15,5-5 1-15,2 5-7 16,0 9 5-16,-7 15-4 16,-9 11 2-16,-13 13 1 15,-5 6-7-15,-2 0 3 0,0 2 7 16,-2 17 4 0,-18 5-3-16,-4 6 0 0,-7 2 2 15,2-1 1-15,7-3 5 16,13-10 40-16,4-2-16 15,5-7-33-15,5 0-11 16,16-7 4-16,11-2 1 16,2 0 1-16,9-11 2 15,-2-5 0-15,-5 2-1 16,-2 1-3-16,-5 1-11 16,-7 7 4-16,-8-1 2 15,5 1 11-15,-4-3 0 0,2-4 0 16,-3-5-3-1,5-3-2-15,-7-5-7 0,-2-3 9 16,-5 2 1-16,-5 5 3 16,0 6 10-16,-12 8 9 15,-7 7-19-15,-3 0 6 16,-2 11 1-16,2 13-4 16,0 1 2-16,10 7-5 15,12-4-1-15,0 2-5 16,22 4-2-16,7 2-3 15,0-1-24-15,2 9-63 16,-2 1 3-16,-14 6-50 16</inkml:trace>
  <inkml:trace contextRef="#ctx0" brushRef="#br0" timeOffset="205962.59">8289 16845 13 0,'0'0'81'0,"0"0"6"0,0 0 5 15,-85 24-19-15,64-46-6 16,4-15 12-16,12-9-73 15,5-3-5-15,19 4-1 16,17 6 0-16,8 7 4 16,7 7-4-16,-3 5-27 15,0 3-98-15,-12 1-207 16</inkml:trace>
  <inkml:trace contextRef="#ctx0" brushRef="#br0" timeOffset="206779.91">8983 15844 442 0,'0'0'0'0,"0"0"16"16,-94-13-16-16,51 13 50 15,-5 13-39-15,4 15-4 16,3 12-1-16,10 13-2 16,4 7-1-16,8 9-1 15,19 6-1-15,0 4 4 16,22-5 1-16,16-12-6 15,6-19-2-15,6-16-3 16,8-22-3-16,-2-5 1 16,-1-5 1-16,-7-20-1 15,-11 2-2-15,-8 3 1 16,-8 9 2-16,1 5 2 0,0 6 2 16,7 0 2-1,7 0 0-15,2-2 2 0,1-5-1 16,-5-5 2-16,-5-5 0 15,-8-1 14-15,-6-5 29 16,-10 6 7-16,-5-1-7 16,0 0 26-16,-20 7 12 15,-18 2-62-15,-15 9-22 16,-5 0-9-16,0 20-7 16,7 11 11-16,18 1 3 15,18-6-4-15,15 0-48 16,3 2-107-16,30 1-29 0,16-5-64 15</inkml:trace>
  <inkml:trace contextRef="#ctx0" brushRef="#br0" timeOffset="207020.79">9521 16435 39 0,'0'0'593'15,"0"0"-590"-15,0 0 42 16,0 0 135-16,0 0-92 15,0 0-53-15,-7-30-27 16,7 39-8-16,0 14-18 16,0 11 18-16,0 7 6 15,0 6-4-15,0-7-1 16,5-5-1-16,14-12-3 16,10-6-8-16,7-12-3 0,12-5-15 15,-2-13-27-15,5-19-69 16,-5-16-121-16</inkml:trace>
  <inkml:trace contextRef="#ctx0" brushRef="#br0" timeOffset="208250.01">9984 16237 420 0,'0'0'0'16,"0"0"-100"-16,0 0 100 15,0 0 38-15,80-75-25 16,-59 41-10-16,-6 2 4 16,-3 4-6-16,-12 9 7 0,0 6-3 15,-5 8 16-15,-17 5-9 16,-6 0 1-16,-6 18 12 15,-2 16-16-15,2 10-1 16,10 10 4-16,12 2-1 16,12-5-1-16,7-4-7 15,22-11-3-15,12-14-3 16,2-14-6-16,13-8 9 16,-6-8-4-16,3-23 4 15,-7-9 0-15,-10 0-3 16,-2-1 3-16,-12 7 0 15,-10 9 1-15,-10 7-1 0,-2 5 7 16,0 3 34-16,0 1 6 16,-9 0-26-16,-11-1 6 15,4 7-15-15,-11 3-10 16,0 0-4-16,3 9 2 16,-2 9-6-16,9 9 4 15,5 3-2-15,12 0-3 16,0-2-1-16,2-3-5 15,25-10-16-15,2-11-18 16,7-4-15-16,3-6 23 16,-1-11 23-16,-4-4 16 15,-8 6-1-15,-11 8 2 16,-8 7-1-16,-7 0 6 16,0 0 35-16,0 0 10 15,0 0-24-15,0 11-6 0,3 3 19 16,4-1-1-16,0 1-17 15,5-2-8-15,-5-1-5 16,1-3-8-16,1-7-2 16,-2 2 1-16,1-3-6 15,-1 0-12-15,-2 0-15 16,2-12-13-16,0 1-8 16,0-1-35-16,1 7-44 15,-4 1-11-15</inkml:trace>
  <inkml:trace contextRef="#ctx0" brushRef="#br0" timeOffset="208571.28">10510 16143 317 0,'0'0'40'0,"0"0"40"16,0 0 44-16,0 0-104 16,-29 121-16-16,22-59 50 0,0 4-1 15,7 0-21-15,0-10-17 16,0-5-10-16,2-12-4 15,5-14-1-15,0-10-4 16,1-10-7-16,-1-5-38 16,10-11-117-16,0-21-70 15</inkml:trace>
  <inkml:trace contextRef="#ctx0" brushRef="#br0" timeOffset="208743.43">10828 16264 740 0,'0'0'175'0,"0"0"-147"15,0 0 72-15,0 0-32 16,0 0-68-16,0 0-64 16,0 1-124-16,0 3-230 15</inkml:trace>
  <inkml:trace contextRef="#ctx0" brushRef="#br0" timeOffset="209300.53">11740 15365 519 0,'0'0'0'16,"-70"84"-3"-16,29-10 3 16,5 16 65-16,0 15-42 15,2 14 43-15,10 10-13 0,-3 7-30 16,8-6-9 0,2-18-12-16,3-23 0 0,1-29-1 15,11-22 2-15,-5-15-3 16,7-16-3-16,0-7-28 15,0-10-99-15,0-21-91 16,9-7-84-16</inkml:trace>
  <inkml:trace contextRef="#ctx0" brushRef="#br0" timeOffset="210229.11">11933 15696 343 0,'0'0'29'0,"0"0"-27"16,0 0 44-16,-22 122 17 16,10-54-14-16,2 5 5 15,-2 0-16-15,5-3-20 16,7-8-12-16,-2-13 6 0,2-17 0 15,0-17 5 1,0-7-9-16,0-8-4 0,0 0 2 16,0-12 5-16,0-24 28 15,0-15 10-15,0-16-39 16,0-10-6-16,0 1-4 16,0 11 0-16,0 14 2 15,0 21 0-15,0 15 26 16,0 9 21-16,0 6 1 15,0 0-22-15,0 0-13 16,0 0-4-16,0 13-11 16,7 13-7-16,10 14 7 15,2 11 12-15,0-4-6 16,-2-2 0-16,-2-9-6 16,-1-11 0-16,1-11-1 0,-3-4 0 15,-5-10-3-15,0 0-2 16,8-10-2-16,4-24 8 15,3-18 12-15,7-14-7 16,-3-2-5-16,-4 12-3 16,-8 16-3-16,-6 21 6 15,-8 14 0-15,0 5 16 16,0 0 12-16,0 7-15 16,0 22-12-16,0 16-1 15,0 11 11-15,0 6 6 16,2 2-4-16,5-4-2 15,0-9-11-15,1-8-1 0,-1-9 1 16,0-9-2-16,-2-10-4 16,-3-8-44-16,6-3-68 15,1-4-84-15,6-7 0 16,6-20 5-16,1-8-41 16</inkml:trace>
  <inkml:trace contextRef="#ctx0" brushRef="#br0" timeOffset="210509.44">12591 15675 57 0,'0'0'134'0,"0"0"-117"16,0 0 151-16,0 0-16 0,0 0-39 16,0 0-8-1,-7-32-15-15,-15 66-67 0,-4 13-22 16,-3 11 1-16,7 4 25 15,12-2 2-15,10-3-17 16,0-12-12-16,15-10 0 16,14-8-3-16,5-6 0 15,4-12-4-15,3-5 6 16,0-4-15-16,-2-9-27 16,-5-16-38-16,-6-9-53 15,-8-4-69-15,-11 3-136 16</inkml:trace>
  <inkml:trace contextRef="#ctx0" brushRef="#br0" timeOffset="210709.9">12369 15906 131 0,'0'0'595'0,"0"0"-595"16,0 0-68-16,0 0 68 15,0 0 27-15,99-7 11 16,-41-14-11-16,-2-2-20 16,-11 2-7-16,-13 3-62 15,-15 5-97-15,-17 7-89 16</inkml:trace>
  <inkml:trace contextRef="#ctx0" brushRef="#br0" timeOffset="210853.52">12379 15995 101 0,'0'0'391'16,"0"0"-391"-16,0 0 0 16,0 0 2-16,106 9 29 15,-55-30-11-15,4-1-20 16,-7-1-7-16,-11 1-176 16</inkml:trace>
  <inkml:trace contextRef="#ctx0" brushRef="#br0" timeOffset="212081.45">7261 17118 298 0,'0'0'0'16,"0"0"0"-16,0 0 54 16,0 0 60-16,0 0-93 15,0 0-15-15,-21-21 29 16,14 25-8-16,-1 15-10 0,-11 9-17 16,5 13 1-16,-3-1-1 15,0-4 1-15,10-14 2 16,4-9-3-16,3-10-2 15,0-3-18-15,19-4-6 16,10-13 26-16,15-2 7 16,-1 4-5-16,1 9-2 15,-1 6-3-15,-9 6 2 16,-1 16 1-16,-8 7 8 16,1 4-6-16,-11 5 9 15,-3 2 3-15,-12-9 17 16,0 3 11-16,0-6 8 15,-20 3-5-15,-6-5-24 0,-3-1-14 16,-7-11-7-16,2-8-13 16,-2-6-60-16,4-26-85 15,1-19-96-15</inkml:trace>
  <inkml:trace contextRef="#ctx0" brushRef="#br0" timeOffset="212249.54">7247 17089 261 0,'0'0'319'0,"0"0"-312"16,0 0-7-16,0 0 64 15,0 0-52-15,0 0-11 16,121-22-1-16,-66 16 1 16,5-1-1-16,1-3-80 0,-11 1-177 15</inkml:trace>
  <inkml:trace contextRef="#ctx0" brushRef="#br0" timeOffset="214114.29">7276 9927 18 0,'0'0'77'0,"0"92"17"16,14-39-34-16,20-1 2 16,10-4-10-16,18-7-6 15,23-13-33-15,16-15-9 16,24-13-4-16,13-13-3 0,2-21-37 16,-8-9-100-1</inkml:trace>
  <inkml:trace contextRef="#ctx0" brushRef="#br0" timeOffset="-213944.5">7474 17801 409 0,'0'0'0'16,"0"0"-33"-16,0 0 33 15,0 0 84-15,0 0-69 0,0 0-3 16,0 0 13-16,0 0-8 16,0 2-5-16,2 13-4 15,3 9 5-15,7 10 4 16,-5 10 14-16,0 1 7 16,1-6-14-16,-1 1-3 15,-5-9-3-15,3-4-11 16,-2-6 0-16,-3-7-6 15,0-6-1-15,0-4-12 16,0-4-108-16,0-4-95 16</inkml:trace>
  <inkml:trace contextRef="#ctx0" brushRef="#br0" timeOffset="-213424.97">6690 17957 352 0,'0'0'0'0,"0"0"4"16,0 0 35 0,0 0 48-16,0 0-68 0,0 0-18 15,22 2 9-15,9-2 26 16,-2 0-16-16,0 0-15 15,-5 0-5-15,0 0 1 16,-2 0-2-16,-8 0-9 16,1 0-101-16,-6-6-109 15</inkml:trace>
  <inkml:trace contextRef="#ctx0" brushRef="#br0" timeOffset="-213198.85">6801 17761 536 0,'0'0'0'0,"0"0"-56"16,0 0 56-16,-12 80 47 16,12-39-34-16,5 4-1 15,2-2 4-15,2-5-11 16,-1-6-3-16,-1-6-2 15,0-11-10-15,-2-7-47 16,-3-8-139-16</inkml:trace>
  <inkml:trace contextRef="#ctx0" brushRef="#br0" timeOffset="-212097.32">6526 17224 245 0,'0'0'48'16,"0"0"-47"-16,0 0-1 15,0 0 68-15,0 0-14 16,-80 5-33-16,61 17-17 0,-3 14-2 16,3 17 2-16,5 18-2 15,4 17-1-15,-2 16 1 16,9 15 0-16,3 9-2 16,0 4 0-16,17-4-2 15,19-19-9-15,20-29-74 16,28-38-63-16,22-35-60 15</inkml:trace>
  <inkml:trace contextRef="#ctx0" brushRef="#br0" timeOffset="-211587.93">7693 16907 181 0,'0'0'0'16,"0"0"7"-16,0 0-7 15,0 0 64-15,0 0 7 16,0 0-32-16,-77-13 1 15,77 13-6-15,0 0-4 16,0 0-15-16,0 4-15 16,19 20 0-16,10 19 8 15,10 18 72-15,14 16 11 16,0 19-54-16,0 13-20 16,-10 6-6-16,-14 3-5 0,-14-11-3 15,-10-11-3 1,-5-11-3-16,0-15-36 0,-22-16-76 15,-17-15-103-15</inkml:trace>
  <inkml:trace contextRef="#ctx0" brushRef="#br0" timeOffset="-206369.18">9234 11377 6 0,'0'0'47'0,"0"0"-2"16,0 0-8-16,0 0 2 15,0 0-10-15,0 0 1 16,0 0-16-16,-24 0-1 15,24 0 3-15,-2 0 2 16,2 0 6-16,-5 0 0 16,2 0-6-16,3 0-1 15,0 0-4-15,0 0-1 16,0 0 1-16,0-1-4 0,0-3-5 16,0 0-4-16,0-3-1 15,0-1 1-15,0-7-4 16,10-2 2-16,14-6 2 15,8-5-1-15,9-2 1 16,9-7-1-16,1 1 1 16,4 2-2-16,-4 4 2 15,2 6 0-15,-7 4 0 16,2 6 0-16,0 4-2 16,3 6 1-16,7 4 1 15,2 0 0-15,0 0 0 16,8 8 1-16,2 3 3 15,-5 1-4-15,-2-5 3 0,-10 0 2 16,-7 1 0 0,-10-2 5-16,-12-3 3 0,-10 1-7 15,-6-2 1-15,-8 0-3 16,0 0 3-16,0 7 8 16,-17 8-15-16,-12 6-51 15,-7-6-219-15</inkml:trace>
  <inkml:trace contextRef="#ctx0" brushRef="#br0" timeOffset="-185009.85">16667 12606 376 0,'0'0'0'16,"0"0"14"-16,0 0 6 15,0 0 45-15,0 0-16 16,0 0 1-16,0 0-20 16,0 0-14-16,-3-36-6 15,3 35 2-15,0 1-1 16,0 0 2-16,0 0 0 15,0 0 3-15,0 0 0 16,-4 0-3-16,4 0 7 16,0 0 0-16,-3 0 1 15,3 0-10-15,0 0-5 16,0 0 1-16,-5 0-5 0,5 0-2 16,-7 14 0-1,0 17-3-15,-12 20 0 0,-6 28 3 16,-1 11 1-16,2-2 2 15,5-9-3-15,4-21 0 16,3-16 0-16,10-14 0 16,2-11 0-16,0-8-1 15,0-6-2-15,0-3 1 16,0 0 1-16,0 0 1 16,0 0 1-16,0-21 5 15,2-21 25-15,13-16-6 16,4-15-20-16,-5-3-5 15,6 11 2-15,-6 4-1 16,-4 14-1-16,-3 13 0 16,-2 10 1-16,-3 9 6 0,-2 9 6 15,0 2 0-15,5 4 4 16,-5-1-15-16,0 1-2 16,0 0 0-16,0 0-6 15,0 0 1-15,2 0-2 16,3 17-2-16,2 11 9 15,3 11 6-15,2 10 4 16,0 0-7-16,-2-2 0 16,-3-7-2-16,5-10 1 15,-5-8-2-15,1-7 0 16,1-7-3-16,-2-4-1 16,6-3-1-16,-4-1 4 0,15-1-1 15,5-26 2-15,7-20 16 16,8-13 7-16,-1-6-20 15,-7 6-3-15,-2 11 0 16,-15 15 0-16,-9 17 2 16,-5 12-1-16,-5 5 9 15,0 0 10-15,0 0 0 16,0 0-5-16,0 0-8 16,0 13-7-16,0 25-5 15,-5 18 5-15,-2 25 5 16,4 7 2-16,-4 2 12 15,7-12-1-15,0-16-17 16,0-15 1-16,0-14-1 0,0-8-1 16,0-12 0-16,0-5-3 15,0-6-4-15,3-2-55 16,4 0-114-16,15-8-64 16,-1-15 24-16</inkml:trace>
  <inkml:trace contextRef="#ctx0" brushRef="#br0" timeOffset="-184842.3">17316 13112 289 0,'0'0'527'16,"0"0"-522"-16,0 0 0 16,0 0 147-16,0 0-55 0,0 0-97 15,2 2-9-15,5-2-109 16,5 0-149-16,-2-4-181 15</inkml:trace>
  <inkml:trace contextRef="#ctx0" brushRef="#br0" timeOffset="-184222.31">17677 12495 160 0,'0'0'178'15,"0"0"-174"-15,0 0 7 16,0 0 116-16,0 0-41 15,0 0-59-15,-7 55-24 0,-7 14 7 16,-1 22 32-16,3 10-8 16,5-3-4-16,4-11-11 15,3-20-18-15,0-20 0 16,15-9-2-16,7-12-4 16,-6-10-12-16,11-11-52 15,2-5-47-15,5-11-1 16,2-19-15-16,-2-3-101 15</inkml:trace>
  <inkml:trace contextRef="#ctx0" brushRef="#br0" timeOffset="-183934.55">17906 13054 67 0,'0'0'31'16,"0"0"62"-16,0 0 3 0,32 83-46 16,-11-59-23-1,8-3-20-15,10-10 4 0,7-9 1 16,0-2-4-16,-1-9-7 15,-6-16 25-15,-5-7 6 16,-12-2-14-16,-10 2 16 16,-12 0 0-16,0 2-23 15,-25 2 51-15,-11 6-51 16,-7 6 14-16,-13 16-1 16,-1 0-15-16,1 13 4 15,13 12 0-15,16 3-12 16,13 2-1-16,14 2-10 0,4 4-25 15,30-2-36 1,12-8-63-16,14-7-31 0,1-17-47 16</inkml:trace>
  <inkml:trace contextRef="#ctx0" brushRef="#br0" timeOffset="-183704.06">18536 12975 330 0,'0'0'92'0,"0"0"-64"16,0 0 66-16,0 0 21 16,-94-21-84-16,50 46-22 15,-1 10 44-15,8 5 7 16,16 5-10-16,11 4-20 16,10-4-24-16,17-4-4 0,26-6-2 15,18-15-6 1,16-14 6-16,5-6-4 0,0-17-51 15,-10-15-77-15,-21-7-161 16</inkml:trace>
  <inkml:trace contextRef="#ctx0" brushRef="#br0" timeOffset="-183082.63">19255 12428 541 0,'0'0'0'0,"0"0"-6"16,0 0 6-16,0 0 7 16,98-23 4-16,-45 17 6 15,-4 3-17-15,-6 0-7 16,-14 3-20-16,-2 0-31 15,-13 0-74-15,-14 8-84 16</inkml:trace>
  <inkml:trace contextRef="#ctx0" brushRef="#br0" timeOffset="-182766.42">19264 12429 180 0,'0'0'62'15,"0"0"-62"-15,0 0 0 16,-17 95 37-16,5-40 18 16,3 23 33-16,-3 14-37 15,-1 19 4-15,-1 0-22 16,4-11-8-16,3-17-21 16,7-23 13-16,0-12 19 15,0-8 6-15,0-6-26 0,0-4 1 16,7-5-2-1,8-9 4-15,2 0-6 0,14-7 1 16,8-7 2-16,4-2 7 16,13 0-5-16,-8-10-18 15,0 1-2-15,-12 0-16 16,5 3-136-16,-12 0-107 16</inkml:trace>
  <inkml:trace contextRef="#ctx0" brushRef="#br0" timeOffset="-182016.34">19831 12450 143 0,'0'0'235'0,"0"0"-232"15,0 0-2-15,0 0 60 0,0 0-21 16,0 0-37-1,-24 100 26-15,19-57-16 0,3-5-1 16,2-4-5-16,0-8-7 16,0-7-1-16,0-6-1 15,7-5-21-15,2-7-43 16,4-1-101-16,-4-11-121 16</inkml:trace>
  <inkml:trace contextRef="#ctx0" brushRef="#br0" timeOffset="-181237.12">20504 12524 70 0,'0'0'77'0,"0"0"-58"15,0 0-19-15,-99-20 38 16,75 20-4-16,-3 8 17 0,6 20-29 15,-8 10-19 1,0 15 9-16,2 10 15 0,5 15-6 16,13 2 0-16,4 2-14 15,5-15-7-15,14-14-4 16,15-19 4-16,8-12-3 16,1-11-8-16,1-11 11 15,-3 0 3-15,2-22-2 16,-6-8 0-16,-10-8 0 15,-10 4-2-15,-12 1-18 16,0 4 19-16,-15 8 7 16,-11 8 6-16,1 8-13 15,-3 5 6-15,1 0-6 0,8 0 13 16,9 0 5 0,5 5-11-16,5 3-7 0,0 0-7 15,20-3 1-15,4 1-5 16,9-6 10-16,11 0 1 15,2-6 0-15,-3-9-1 16,-7-4-1-16,-2-1-25 16,-17-3-21-16,-3 4-12 15,-6 3 40-15,-8 4 7 16,0 3 13-16,0 3 51 16,-10 2 4-16,5 2 15 15,-2 2 22-15,7 0-18 0,0 0-34 16,0 0-38-1,-3 9-2-15,-1 22-6 0,1 14 6 16,-4 7 2-16,2 1 4 16,3-6 5-16,2-9-9 15,0-10-1-15,0-5-2 16,2-8 1-16,5-4-2 16,1-3-18-16,-1-8-87 15,7 0-108-15,-2-19-78 16</inkml:trace>
  <inkml:trace contextRef="#ctx0" brushRef="#br0" timeOffset="-181065.05">20581 12947 280 0,'0'0'354'16,"0"0"-354"-1,0 0-37-15,0 0 21 0,0 0 14 16,0 0-2-16,104 1 4 15,-66-1-6-15,1 0-82 16,-8-1-68-16,-2-16-21 16</inkml:trace>
  <inkml:trace contextRef="#ctx0" brushRef="#br0" timeOffset="-180899.49">20837 12789 260 0,'0'0'106'0,"0"0"-82"16,0 0 67-16,0 0-38 15,-32 99-18-15,32-52 2 16,0-2-14-16,0-3-18 0,10-6-5 16,2-8-3-16,-2-9-15 15,6-6-47-15,-1-13-106 16,-1 0-113-16</inkml:trace>
  <inkml:trace contextRef="#ctx0" brushRef="#br0" timeOffset="-180173.1">21244 12649 193 0,'0'0'19'0,"0"0"11"16,0 0 96-16,0 0-59 15,0 0-6-15,0 0 10 16,-7-13-41-16,-20 15-20 15,-4 21-10-15,-15 10 2 16,3 11-1-16,2 8 2 16,9 13 7-16,11 2 2 15,9 8-4-15,12-7-7 16,5-8-1-16,19-13-3 0,9-15-3 16,4-12 2-1,-1-15-2-15,0-5-1 0,-5-8-3 16,-7-18 5-16,-2-8-19 15,-10 1-2-15,-12 0 18 16,0 5 8-16,-12 6 8 16,-10 5 2-16,-7 7 4 15,0 5 8-15,1 5 1 16,6 0-3-16,10 0 9 16,5 0-11-16,7 0-18 15,0 5-8-15,4 3-3 16,13 3 7-16,10-7-5 0,-3-3 9 15,10-1 0-15,-1 0 0 16,-8 0-2-16,1-5-14 16,-11-6-105-16,-8-2-104 15</inkml:trace>
  <inkml:trace contextRef="#ctx0" brushRef="#br0" timeOffset="-179812.7">21536 12445 282 0,'0'0'148'16,"0"0"-143"-16,0 0 102 16,0 0-32-16,0 0-48 15,0 0-7-15,0 29-9 0,0 4 31 16,0 0-19-1,-7 1-18-15,-1-5-5 0,6-9-23 16,2-7-104-16,0-11-182 16</inkml:trace>
  <inkml:trace contextRef="#ctx0" brushRef="#br0" timeOffset="-179077.33">21760 12185 318 0,'0'0'6'0,"0"0"-6"15,0 0 0-15,0 0 10 16,0 0-4-16,116-57 0 15,-70 44 11-15,-8 5-15 16,-1 5-1-16,-6 1-1 16,-7 2 0-16,-5 0-2 15,-2 13 2-15,-5 10 0 16,3 12 7-16,4 16-7 16,-4 21 12-16,1 22-8 0,-1 16-1 15,-1 21 9-15,1 0-12 16,-8-12 1-16,5-16 0 15,-5-24 2-15,1-17-3 16,4-13 3-16,-10-11 0 16,5-16 11-16,-7-7-4 15,5-9-2-15,-5-4 32 16,0-2 78-16,-26 0 21 16,-11 0-73-16,-13 0-50 15,-6 5-11-15,1-1 19 16,14 4-14-16,17-4-10 15,9-3-3-15,10 6-116 0,5-7-189 16</inkml:trace>
  <inkml:trace contextRef="#ctx0" brushRef="#br0" timeOffset="-173218.64">22836 12687 682 0,'0'0'15'15,"0"0"5"-15,0 0-20 16,0 0 118-16,0 0-43 16,0 0-55-16,0 0 4 15,0 6 8-15,0-6-5 16,0 0 1-16,0 0-17 16,0 0-1-16,0 0-1 0,0 0-9 15,0 1-4-15,0 3-54 16,0-4-115-16,0 0-170 15</inkml:trace>
  <inkml:trace contextRef="#ctx0" brushRef="#br0" timeOffset="-142119.65">22016 9187 309 0,'0'0'47'0,"0"0"-43"15,0 0 0-15,29-80 112 0,-29 76-19 16,0 2-35-16,0 2-15 15,0 0-11-15,0 0-18 16,0 2-18-16,0 23-8 16,-7 27 5-16,-20 37 3 15,-12 29 33-15,-11 16-9 16,-6-12-13-16,8-24-6 16,12-31 3-16,17-23 11 15,9-22 2-15,10-13-15 16,0-9-1-16,0 0 9 15,0 0 16-15,7-33 18 16,22-30 8-16,15-27-34 16,4-24-19-16,-5-6 1 0,-2 8-3 15,-12 17-1 1,-7 22 0-16,-8 28 8 0,-9 21 14 16,-5 11 4-16,0 11 25 15,0 2-23-15,0 0-21 16,0 0-7-16,0 0-11 15,0 29-13-15,7 19 13 16,1 29 11-16,1 15 5 16,-1 10-1-16,-1-10-1 15,5-14-1-15,-3-20-1 16,4-17-1-16,-4-12 1 16,3-15-2-16,-5-6 3 0,-2-8-2 15,-2 0 3 1,9-9 8-16,9-27 8 15,16-19 9-15,4-22-12 0,2-13-16 16,0 1-1-16,-9 10-6 16,-10 21 3-16,-4 24 4 15,-13 17 3-15,-7 12 4 16,0 5 13-16,0 0 2 16,0 0-22-16,0 5-2 15,0 25-13-15,0 28 9 16,-7 28 6-16,-5 15 18 15,2 10-8-15,-2-11-3 16,5-15-4-16,7-16-3 16,0-18 0-16,0-16-2 15,4-8-2-15,4-14-16 0,-1-9-46 16,0-4-81-16,8-2-23 16,1-28 13-16,16-12 13 15,-3-8-145-15</inkml:trace>
  <inkml:trace contextRef="#ctx0" brushRef="#br0" timeOffset="-141608.78">22631 9549 230 0,'0'0'37'0,"0"0"-27"16,0 0 168-16,0 0-17 15,0 0-50-15,0 0-70 16,-12-6-40-16,5 46 10 0,4 3-4 15,3-2 0-15,0-5-7 16,17-10-2-16,12-10 2 16,5-11-1-16,7-5 1 15,7-15 5-15,-5-17-5 16,1-12 0-16,-10-2-9 16,-10 4 0-16,-10 10-5 15,-7 14 14-15,-7 12 1 16,0 6 19-16,0 2-9 15,0 32-11-15,0 19 0 16,0 18 2-16,0 15 9 16,0 6-8-16,0 10-1 15,0 2 2-15,0-7-4 0,0-14-8 16,-7-22-6-16,-7-20 10 16,-1-19 4-16,1-10 1 15,-1-12 7-15,-11 0 8 16,-10-29-3-16,-13-17-5 15,-4-13 1-15,10-1 8 16,9 7 28-16,20 10 49 16,14 9-8-16,7 6-82 15,34 3-4-15,9-1 1 16,20 3-1-16,10 1 0 16,7 5-5-16,-3 4-34 0,-2 3-92 15,-17 1-149 1,-16 0-131-16</inkml:trace>
  <inkml:trace contextRef="#ctx0" brushRef="#br0" timeOffset="-140963.09">23936 9472 522 0,'0'0'63'0,"0"0"-61"16,0 0-2-16,0 0 22 0,0 0-15 16,106 0-1-16,-51 0-5 15,1 0-1-15,-6 0-3 16,-6 0-43-16,-11 0-88 15,-11 1-81-15</inkml:trace>
  <inkml:trace contextRef="#ctx0" brushRef="#br0" timeOffset="-140800.53">23996 9643 317 0,'0'0'230'0,"0"0"-230"16,0 0-31-16,0 0 31 0,0 0 61 15,84 32-13-15,-26-31-24 16,0-1-20-16,-3 0-4 16,-4 0-85-16,-15 0-175 15</inkml:trace>
  <inkml:trace contextRef="#ctx0" brushRef="#br0" timeOffset="-137416.02">25129 9754 89 0,'0'0'124'16,"0"0"-123"-16,0 0 3 16,0 0 99-16,0 0-22 15,0 0-46-15,-5 4-11 16,5-4 9-16,0 0 1 15,0 0-4-15,0 0-9 16,0-6 0-16,5-15-5 16,15-9-12-16,-4-9-3 15,13-10-1-15,5-10 0 0,2-8 1 16,1-9 1-16,-1 1-2 16,-3 5 0-16,-4 8-1 15,-2 12 2-15,-5 7 4 16,-13 10 0-16,3 13 14 15,-4 7-2-15,-4 9 25 16,-4 4-15-16,0 0-27 16,8 9-5-16,6 25-11 15,8 24 16-15,0 27 13 16,2 16 6-16,2-1 0 16,-4-7-4-16,4-17 2 15,-4-15 1-15,0-12-15 0,-1-14 1 16,-6-12 1-1,-1-8-5-15,-6-9-1 0,-4-2 0 16,-4-4 0-16,0 0-6 16,0 0-38-16,0-14-53 15,-7-8-110-15</inkml:trace>
  <inkml:trace contextRef="#ctx0" brushRef="#br0" timeOffset="-137204.52">25100 9517 503 0,'0'0'55'16,"0"0"-52"-16,0 0 43 0,0 0 2 16,0 0-43-16,0 0 0 15,128-23 1-15,-58 23-6 16,0 0-9-16,-5 0-93 15,-7 0-95-15,-10 0-96 16</inkml:trace>
  <inkml:trace contextRef="#ctx0" brushRef="#br0" timeOffset="-136411.22">25935 9505 422 0,'0'0'25'15,"0"0"-20"-15,0 0 68 16,0 0-11-16,0 0-53 16,24-90-9-16,12 65-1 15,12 3 0-15,3 2 0 16,-3 7-2-16,-4 5 2 16,-6 8-2-16,-14 0 0 15,-2 18-1-15,-8 14 2 0,-6 14 2 16,-8 7 8-16,-3 1 2 15,-23-4-6-15,-3-4 3 16,-5-9-3-16,3-4 4 16,4-13-1-16,13-7-2 15,4-7 3-15,10-6-4 16,0 0-4-16,0-7-10 16,22-18-7-16,9-5 15 15,13-10-19-15,1-1 9 16,1-2-13-16,0-2 15 15,-10 1 0-15,-4 5 7 16,-8 5 0-16,-10 10 3 16,-11 9 7-16,-3 7 17 15,0 4 30-15,-15 4 4 0,-7 0-31 16,-14 27-17-16,0 12 6 16,-3 8 14-16,10 4 18 15,13-6-16-15,11-6-14 16,5-1-18-16,12-10 0 15,12 1 0-15,15-9 0 16,-1-7 0-16,10-11 3 16,1-2-3-16,1-11-22 15,-2-13-113-15,-4-5-94 16</inkml:trace>
  <inkml:trace contextRef="#ctx0" brushRef="#br0" timeOffset="-134243.65">27994 9351 41 0,'0'0'54'0,"0"0"86"15,0 0-7-15,0 0-38 16,24-73-20-16,-24 56-3 16,0 0 14-16,0 0-43 15,0 0-20-15,-21 0-4 0,-11 2-15 16,-13 7-4-16,-13 7-6 15,2 1 3-15,3 17 2 16,5 20-7-16,14 16 5 16,10 11-5-16,12 0 8 15,12-4-2-15,7-15-6 16,27-9 3-16,9-12 1 16,1-10 4-16,6-10 0 15,-1-4 3-15,-1-12 1 16,-7-9 0-16,-12-2 2 15,-12 7-2-15,-10 5 3 16,-2 5 14-16,-5 6 23 16,0 0 4-16,2 0-48 0,3 0-13 15,9 11-14-15,8 1 19 16,12-2-2-16,9-7-76 16,6-3-48-16,-6-6-17 15,-7-18-112-15</inkml:trace>
  <inkml:trace contextRef="#ctx0" brushRef="#br0" timeOffset="-134098.18">27975 8914 745 0,'0'0'38'0,"-123"-80"-35"16,97 48 122-16,18-2-57 0,16-4-68 15,40 2-88 1,29-3-118-16,17 2-75 0</inkml:trace>
  <inkml:trace contextRef="#ctx0" brushRef="#br0" timeOffset="-133073.3">28602 9245 188 0,'0'0'100'15,"0"0"-100"-15,-5 91-12 16,5-25 12-16,15 1 11 16,14-1-3-16,7-13-8 15,2-19-2-15,-1-11 2 0,-6-12 1 16,-5-9 7-16,1-2-2 16,-10-13 18-16,-3-19 28 15,-6-8 1-15,-4-11-29 16,-4-7-2-16,0-4 7 15,-14 11-20-15,7 15-8 16,2 18 13-16,5 16 17 16,0 2-31-16,12 9-18 15,17 22 3-15,14 4 15 16,13 2 0-16,-1-2-3 16,-2-13-12-16,-5-13-2 0,-7-6 1 15,-9-3 3 1,-8-8 12-16,-14-13 1 0,-10-1 4 15,0-1 3-15,-17-2-7 16,-15 7-2-16,-4 8 2 16,5 10 7-16,-1 2-4 15,8 27 4-15,10 10-7 16,2 6-4-16,12 6-2 16,5-6-5-16,19-4 4 15,5-9-37-15,9-9 13 16,-2-10-1-16,1-9 8 15,4-4 6-15,-10 0 14 16,3-15 4-16,0-6 3 16,-18-3 3-16,-1-5 5 15,-3-3 17-15,-12-2 34 0,0 3 9 16,0 0-11-16,0 13-19 16,0 5 44-16,0 7-65 15,2 2-20-15,18 2-12 16,9 2 1-16,7 0-17 15,5 2-37-15,-5 2-83 16,-2-4-2-16</inkml:trace>
  <inkml:trace contextRef="#ctx0" brushRef="#br0" timeOffset="-132906.98">29121 8949 666 0,'0'0'0'0,"0"0"-84"16,0 0 55-16,91-36-3 15,-26 36-13-15,-2 0-110 16</inkml:trace>
  <inkml:trace contextRef="#ctx0" brushRef="#br0" timeOffset="-132361.43">29603 9443 255 0,'0'0'146'0,"0"0"-146"16,0 0 0-1,0 0 39-15,12 85 12 0,-10-64-30 16,3-3-9-16,2-2-10 16,-7-11-2-16,8 1-8 15,-6-6-73-15,-2-6-124 16</inkml:trace>
  <inkml:trace contextRef="#ctx0" brushRef="#br0" timeOffset="-132234.58">29461 9142 449 0,'0'0'0'0,"0"0"-104"15,0 0 89-15,0 0 6 0,94-7-118 16</inkml:trace>
  <inkml:trace contextRef="#ctx0" brushRef="#br0" timeOffset="-131978.21">29779 9733 294 0,'0'0'44'0,"0"0"19"15,0 0 130-15,19-71-113 16,-12 20-67-16,-7-9 7 16,0-15-5-16,0-14-15 15,0 2 0-15,0 8-8 16,10 17-22-16,9 23 13 0,3 16 7 16,0 12-13-16,4 11-32 15,-4 0-38-15,-5 22-68 16,-5 16 28-16</inkml:trace>
  <inkml:trace contextRef="#ctx0" brushRef="#br0" timeOffset="-131761.04">29760 9459 137 0,'0'0'155'0,"0"0"-143"15,0 0-12-15,0 0 35 16,99-66-4-16,-58 66-6 0,-8 14-10 15,-4 17-6-15,-12 10-8 16,-5-2 7-16,-5-1-4 16,-2-7 9-16,-5-9-12 15,3-9-1-15,1-5-1 16,6-8-60-16,2-2-60 16,3-26-39-16</inkml:trace>
  <inkml:trace contextRef="#ctx0" brushRef="#br0" timeOffset="-131622.65">30047 9253 32 0,'0'0'385'0,"0"0"-385"16,0 0 0-1,0 0-23-15,0 0-31 0,0 0 52 16,31 107-40-16,-7-60-22 16,0-7-50-16,5-11-4 15</inkml:trace>
  <inkml:trace contextRef="#ctx0" brushRef="#br0" timeOffset="-131282.21">30276 9487 31 0,'0'0'50'16,"0"0"-5"-16,0 0-7 16,53-85 24-16,-53 72-20 15,-7 4 35-15,-18 9-5 16,4 0-46-16,-1 14-9 16,-2 13-8-16,5 4-3 15,4 7-6-15,10-2-2 0,5-2-2 16,5-6-13-16,22-5-15 15,-3-8 12-15,10-4-2 16,2-5 8-16,-3-6 1 16,-1 0 13-16,-6 0 0 15,1-4 1-15,-5-7 2 16,-8-4 2-16,-4-1 25 16,-3-8 42-16,-2-2 20 15,-3-6-19-15,3-2 17 16,-3 4-18-16,6 4-41 15,11 7 0-15,7 3-31 16,11 6-8-16,11 3 1 16,-5 7-9-16,1 0-56 0,-3 0-52 15,-12 12-37 1,-8-7-126-16</inkml:trace>
  <inkml:trace contextRef="#ctx0" brushRef="#br0" timeOffset="-130958.06">30883 8839 207 0,'0'0'146'0,"0"0"-133"16,0 0-13-16,51 134 102 15,-29-40-17-15,-17 32-2 16,-5 26-18-16,-37 10-49 16,-18-11-10-16,-10-27-6 15,-10-30-17-15,0-28-8 16,-7-15-11-16,5-17-113 15,0-16-72-15,2-18-54 16</inkml:trace>
  <inkml:trace contextRef="#ctx0" brushRef="#br0" timeOffset="-130485.33">27912 8391 358 0,'0'0'98'16,"-91"29"-98"-16,33 29 0 16,-7 25 31-16,2 32 18 0,15 35 15 15,16 38-21-15,20 17-28 16,24-14-15-16,46-32-9 16,36-44-89-16,27-36 32 15,12-22-17-15,-1-24-319 16</inkml:trace>
  <inkml:trace contextRef="#ctx0" brushRef="#br0" timeOffset="-125595.41">10264 12832 309 0,'0'0'0'0,"0"0"-55"16,0 0 55-16,0 0 10 16,0 0 20-16,0 0-5 15,0 0-19-15,-31-4-6 0,31 17-5 16,0 10 5-1,-5 9 3-15,2 7 0 0,-4 3 2 16,0 3-5-16,0 2 1 16,-5 0 9-16,2-8-1 15,0-8 2-15,8-13-4 16,-3-10-2-16,3-6-2 16,2-2-3-16,0 0-1 15,0 0 1-15,0-19 6 16,0-13 26-16,0-13-6 15,0-10-19-15,0 1-5 16,2-1 3-16,3 6-1 16,-5 8-4-16,2 9 0 0,3 11 3 15,-5 8 9 1,0 8 4-16,0 5-2 0,0 0 7 16,0 0-9-16,0 0-12 15,5 0-10-15,2 7-7 16,8 12 17-16,2 5 5 15,2 6 2-15,3-2-4 16,-6-1 5-16,4-8-4 16,-6-2 2-16,1-6-6 15,-8-6 2-15,0-2-1 16,-7-3-1-16,0 0 0 16,5 0 0-16,-5 0 3 15,0 0 9-15,0 0 2 16,0-12 14-16,2-12-7 0,6-10-15 15,4-6-5-15,-3 3 1 16,-1 3 0-16,4 4 0 16,-8 3-1-16,4 5-1 15,-6 3 0-15,3 8-1 16,-3 5 1-16,-2 4 5 16,0 2 10-16,0 0 4 15,0 0-16-15,0 13-3 16,0 21 0-16,5 17 2 15,2 18 6-15,3 5 0 16,2-8-1-16,-2-12 0 16,2-14-6-16,-3-12 3 15,3-8-3-15,-4-6 0 0,-3-7-2 16,-3-1 1-16,-2-6-6 16,5 0-3-16,-5 0-19 15,2 0-32-15,3-13-26 16,5-14-43-16,2-8-126 15</inkml:trace>
  <inkml:trace contextRef="#ctx0" brushRef="#br0" timeOffset="-125162.14">10949 12527 207 0,'0'0'79'0,"0"0"-79"16,0 0 0-16,0 0 40 15,0 0 29-15,0 0-49 16,-10-47-11-16,-7 47 32 16,-4 0-30-16,-4 17-11 15,-8 15 6-15,-3 13-5 16,2 10 7-16,5 5 1 0,14 2 10 16,8 0-3-16,7-7-6 15,12-10-3-15,20-11-7 16,9-17-7-16,7-6 6 15,2-11 1-15,-6 0 0 16,-3 0-2-16,-5-8-21 16,-9-5-53-16,-6-3-30 15,-4-1-13-15,-17-3-77 16</inkml:trace>
  <inkml:trace contextRef="#ctx0" brushRef="#br0" timeOffset="-124964.68">10621 12806 391 0,'0'0'0'0,"0"0"-35"16,0 0 16-16,0 0 19 16,0 0 15-16,101-57-14 15,-67 46 1-15,-3 5-2 16,-4 2-24-16,-1 3-58 15,-9-3-67-15</inkml:trace>
  <inkml:trace contextRef="#ctx0" brushRef="#br0" timeOffset="-124763.43">10672 12841 368 0,'0'0'45'15,"0"0"-45"-15,0 0-4 16,0 0 3-16,0 0 1 16,0 0-8-16,-5 0-5 15,17 0 11-15,2 0 2 16,1 0-23-16,4 0-90 16,3-7-47-16</inkml:trace>
  <inkml:trace contextRef="#ctx0" brushRef="#br0" timeOffset="-124366.23">11253 12304 281 0,'0'0'0'0,"0"0"5"16,0 0 59-16,0 0-17 15,0 0-35-15,-27 116-2 16,18-43 0-16,-6 10 11 15,3 11 11-15,5 8 2 16,4-6-10-16,-1-12-20 16,4-19-1-16,0-23 2 15,0-9-5-15,7-15-1 16,-2-7-1-16,-3-7 1 16,-2-4-21-16,0 0-32 0,5-9-41 15,-3-19-43 1</inkml:trace>
  <inkml:trace contextRef="#ctx0" brushRef="#br0" timeOffset="-123705.33">11460 12529 333 0,'0'0'77'15,"0"0"-77"-15,0 0-9 16,0 0 9-16,0 107 1 16,0-56 5-16,7 2 0 0,3-4 0 15,-3-4 4-15,-4-11-7 16,1-12 3-16,-4-14 1 16,0-6 2-16,0-2 10 15,0 0 7-15,0-27 6 16,0-12 26-16,0-14-49 15,-14-9-7-15,2 2 0 16,-7 9 4-16,4 12-4 16,6 16 15-16,1 10 20 15,3 9 4-15,5 4-15 16,0 0-26-16,0 4-5 16,0 20-7-16,13 9 12 15,1 6 4-15,8 0-2 0,-3-9-2 16,-2-5 0-16,-3-12 0 15,-2-8 0-15,-4-2-4 16,-1-3-4-16,3-8 8 16,4-18 6-16,0-10 8 15,3-13-6-15,-7-2-8 16,-3 4 1-16,0 10 0 16,-7 16 0-16,0 13 4 15,0 8 4-15,0 0 25 16,0 0-5-16,0 11-29 15,0 21 0-15,0 14 0 16,8 8 4-16,4 7 14 16,2-3-6-16,3-2-7 15,2-7 1-15,1-8-5 0,-6-9-1 16,1-9-1-16,-6-8 0 16,3-6-4-16,-4-5-20 15,-1-4-34-15,2 0-63 16,6-4 21-16,4-20 12 15,3-4-54-15,4-4-45 16</inkml:trace>
  <inkml:trace contextRef="#ctx0" brushRef="#br0" timeOffset="-123440.43">12080 12500 81 0,'0'0'31'0,"0"0"93"0,0 0-7 15,0 0-31-15,0 0-9 16,0 0-27-16,-77-24-16 16,50 58 5-16,10 8-9 15,3 5-11-15,14-1 2 16,0-4-13-16,22-5-8 16,14-6 0-16,7-9 0 15,5-10-1-15,3-7-1 16,0-5-3-16,-10 0-18 15,0-11-59-15,-12-12-9 16,-8-6-53-16,-13-4-45 16</inkml:trace>
  <inkml:trace contextRef="#ctx0" brushRef="#br0" timeOffset="-123262.86">11711 12638 342 0,'0'0'78'15,"0"0"-78"-15,0 0-6 16,0 0-18-16,0 0 16 16,0 0 8-16,128-7 5 15,-75-1 2-15,-5 4-7 16,-7 1-57-16,-7 1-79 16,-13-2-30-16</inkml:trace>
  <inkml:trace contextRef="#ctx0" brushRef="#br0" timeOffset="-123111.23">11832 12749 455 0,'0'0'32'0,"0"0"-32"15,0 0-37-15,0 0 37 16,94 2 24-16,-44-19-5 16,3 0-19-16,-7 0-4 15,-5 4-95-15,-7-4-121 16</inkml:trace>
  <inkml:trace contextRef="#ctx0" brushRef="#br0" timeOffset="-121086.28">18832 14691 304 0,'0'0'278'0,"0"0"-278"15,0 0-97-15,0 0 97 16,0 0 77-16,0 0-46 15,0 0-25-15,0 0-2 16,0-22 21-16,0 22-7 16,0 0 2-16,0 0-2 15,0 10-3-15,-7 25 0 16,-2 21-5-16,-11 17 0 0,1 8-3 16,2 2-2-16,3 2 2 15,2-6-6-15,9-8-1 16,3-20 1-16,0-19 2 15,0-19-3-15,10-11 2 16,12-2-2-16,4-2 32 16,10-15 46-16,5-11 0 15,3 0-13-15,-1 1-25 16,-7 5-17-16,-9 9-16 16,-8 3-5-16,-9 8-2 15,-3 2-3-15,0 0-10 16,0 0-50-16,8 0-105 15,7 0-102-15,-3-7-219 0</inkml:trace>
  <inkml:trace contextRef="#ctx0" brushRef="#br0" timeOffset="-120424.2">19327 15069 620 0,'0'0'138'0,"0"0"-138"16,0 0-78-16,0 0 78 15,0 0 6-15,0 0-6 16,-15 11-12-16,15-11-41 16,0 0-127-16,17 0-172 15</inkml:trace>
  <inkml:trace contextRef="#ctx0" brushRef="#br0" timeOffset="-119706.27">19674 14612 511 0,'0'0'16'16,"0"0"4"0,0 0-20-16,0 0 91 0,0 0-48 15,0 0-25-15,0-17-13 16,12 11-3-16,3 3 9 15,6-3-3-15,4 2-3 16,6-2-4-16,7 1 2 16,11-1-3-16,6 2 0 15,3-1 4-15,0 3-4 16,-3 0 0-16,-11 2-4 16,-10 0-1-16,-18 0-12 15,-4 0 11-15,-7 0-5 16,-5 0 10-16,0 21 1 0,-24 11 7 15,-7 14-5 1,-10 11-1-16,-7 9 3 0,2 2-3 16,-7 5 1-16,9-5-2 15,8-6 4-15,7-13-1 16,15-15 4-16,7-14-1 16,2-14 2-16,5-6-8 15,0 0-3-15,0 0 0 16,5 0 3-16,16-10 52 15,6-4 43-15,9-5-23 16,3 0-21-16,9 0-15 16,0 4-5-16,7 4-3 0,-9 5-5 15,7 2 1 1,-9 3-15-16,-8-2-1 0,-2 3-7 16,-13 0 0-16,-6-1-1 15,-8 1-3-15,0-2-7 16,-7 0-32-16,0-3-84 15,0-9-95-15,0 1-105 16</inkml:trace>
  <inkml:trace contextRef="#ctx0" brushRef="#br0" timeOffset="-104654.23">16935 14973 30 0,'0'0'38'0,"0"0"16"16,0 0 53-16,0 0-29 16,0 0-35-16,0 0 9 15,0 0 13-15,0 0-13 16,-44-22 8-16,39 19-1 15,-2 0-23-15,5 3 8 16,-3-2 2-16,5 2-5 16,0-2-12-16,0 0-8 15,0-2-21-15,12-5-8 16,17-8 1-16,17-11 7 16,16-1 3-16,13-4-2 15,0 0 0-15,-5 5-1 0,-7 8-3 16,-13 6-5-16,-14 5-15 15,-12 8 3-15,-9 1-9 16,-8 0 3-16,-7 0 8 16,0 1 18-16,-12 24 11 15,-17 16-3-15,-14 14-5 16,-13 14-2-16,-2 10 2 16,-9 6-3-16,9 1 0 15,0-1 3-15,10-9-3 16,9-16 2-16,13-17 4 15,14-15-4-15,4-17 6 16,8-5-1-16,0-6-7 16,8 0 0-16,13 0 6 15,13-4 27-15,10-12 11 16,9-4-11-16,-8 0-9 0,9 1-7 16,-9 4-14-16,-8 2 5 15,1 4-6-15,-14 3 3 16,-4 0-4-16,-6 4 0 15,-7 0-1-15,-4 1 0 16,-3 1 0-16,0 0-3 16,4 0-8-16,6 0-58 15,7-2-91-15,12-11 14 16,7-10-93-16</inkml:trace>
  <inkml:trace contextRef="#ctx0" brushRef="#br0" timeOffset="-104401.7">17665 14724 749 0,'0'0'0'0,"-2"-82"-18"16,9 35 18-16,10-2 52 15,9 7-51-15,-4 5-2 16,-3 8-13-16,-2 13-9 16,-5 8-44-16,-9 4-46 15,2 4-20-15,-5 0-29 0,0 10-77 16</inkml:trace>
  <inkml:trace contextRef="#ctx0" brushRef="#br0" timeOffset="-104098.68">18201 14986 495 0,'0'0'106'15,"0"0"-105"-15,0 0-1 16,0 0 70-16,0 0-58 16,0 0-12-16,72-21 0 15,-43 14-13-15,0 5-54 16,-7 2-52-16,-3 0-98 15</inkml:trace>
  <inkml:trace contextRef="#ctx0" brushRef="#br0" timeOffset="-103948.08">18174 15210 604 0,'0'0'157'0,"0"0"-157"15,0 0-24-15,0 0 24 16,82-34 44-16,-36 12-44 15,9-1-13-15,-11 6-144 16,-8 6-154-16</inkml:trace>
  <inkml:trace contextRef="#ctx0" brushRef="#br0" timeOffset="-75338.58">18123 16401 55 0,'0'0'150'16,"0"0"-143"-16,0 0 69 15,0 0 17-15,0 0-45 16,0 0-5-16,0 0-1 15,0 0-1-15,-12-34 0 16,12 34 8-16,0 0 7 16,-2-2-5-16,2 2-1 15,0 0-2-15,0 0-12 16,-5 0-7-16,5 0-3 16,0 0-8-16,0 0-8 15,0 0-10-15,-2 0-5 16,-3 11-10-16,3 18 5 0,-11 20 10 15,4 13 4-15,-6 13 0 16,3 2-1-16,10-5 0 16,2-10 1-16,0-19-3 15,0-11 1-15,7-7 0 16,8-9-1-16,-6-6-1 16,3-7 8-16,-4 1-1 15,-6-4-2-15,5 0 6 16,5 0 12-16,3 0 12 15,4-4 0-15,5-1-17 16,5-4-8-16,0 3 0 16,5 2-7-16,2-1-1 15,5 1-1-15,-5 0 1 0,5 0-1 16,-5 4 0-16,-9-1-1 16,-10 1 2-16,-5-3-2 15,-5 3-1-15,-5-1-22 16,-2-3-83-16,0-9-110 15,-2 0-263-15</inkml:trace>
  <inkml:trace contextRef="#ctx0" brushRef="#br0" timeOffset="-72211.06">18936 16644 73 0,'0'0'43'0,"0"0"-31"16,0 0 3-16,0 0 21 15,0 0 9-15,0 0 6 16,0 0 10-16,0 0 12 15,0 0-8-15,0 0-10 16,0 0-15-16,0 0-13 16,0 0-16-16,3 0-11 15,11-4-4-15,8-2 4 16,7-7 3-16,2 5-1 16,-2-1-2-16,-7 4-1 15,-5 1 0-15,-1 2 1 0,-8 2-12 16,-1 0-22-16,-5 2-53 15,-2 9-107-15</inkml:trace>
  <inkml:trace contextRef="#ctx0" brushRef="#br0" timeOffset="-72001.36">19035 16741 580 0,'0'0'5'0,"0"0"9"0,0 0 38 15,0 0-38 1,0 0-10-16,0 0-8 0,101 4-1 16,-57 0-169-16,2-4-220 15</inkml:trace>
  <inkml:trace contextRef="#ctx0" brushRef="#br0" timeOffset="-68648.8">19148 16610 14 0,'0'0'28'0,"0"0"14"16,0 0 4-16,0 0-4 16,0 0-7-16,0 0-10 15,-12 0-24-15,3 0 1 16,-8 0 7-16,0 0 3 0,-5 7-12 15,1 3 1-15,-1 1 0 16,3 0 1-16,-1 1 1 16,3 1 1-16,5-4 0 15,3 3 6-15,4-5-6 16,5 1 0-16,0-1 2 16,0 3-5-16,22-5 18 15,6-1 5-15,11-4-6 16,0 0-9-16,2 0 3 15,2-8-6-15,-9 1-6 16,-12-1 4-16,-3 1-4 16,-10 1 3-16,-4 6 0 15,-5-4 3-15,0 3 4 0,0 1 12 16,0 0-5-16,-5 0 2 16,-2 0-5-16,0 1-10 15,7 9-4-15,0-1-5 16,7 3-2-16,20-7-2 15,4 0 9-15,10-5 5 16,0 0-1-16,-5 0 0 16,0-14-3-16,-7-1 5 15,-7-2-4-15,-7 0 2 16,-8 0 1-16,-7 0-1 16,0-2 3-16,-10 4-7 15,-16 2 0-15,-11 9-6 0,-11 4-7 16,-5 4 1-16,-2 19 5 15,6-1 5-15,13 1 2 16,22-1 0-16,14-1 0 16,14-2-14-16,27-6 6 15,12-8 8-15,10-5 4 16,0-1 0-16,-5-16-2 16,-3-10-2-16,-11-3 6 15,-3 0-5-15,-8 0 0 16,-11 7 2-16,-12 10 0 15,-6 8 0-15,-4 5 7 16,0 0 28-16,0 9-27 16,0 16-10-16,-7 7-1 0,7 3 0 15,0-6 0 1,3-5 0-16,16-6-1 0,3-6-1 16,-1-4 2-16,6-8 6 15,-5 0-3-15,-6-4 1 16,6-15 5-16,-3-2-2 15,-4-9-3-15,-1 8-1 16,-9-1 0-16,-2 12-1 16,-3 5 4-16,0 6-5 15,0 0-1-15,4 6-12 16,4 9 5-16,6 4 7 16,3-5 3-16,5-2-2 0,2-4 2 15,0-8-2 1,-2 0 1-16,4 0-2 0,-4-17-2 15,4-12-26-15,-9-3-30 16,-5-7-14-16,-9-5-22 16,-3-1 22-16,0 2 19 15,-10 7 12-15,-4 14 41 16,6 9 89-16,4 9 75 16,4 4-21-16,0 9-118 15,4 20-11-15,13 12 19 16,10 6 18-16,2 4-40 15,0-6-10-15,0-4-1 16,0-13-9-16,-8-3-19 16,-6-12-21-16,-6-7-23 15,-9-6-21-15,0 0 24 0,-26-19 18 16,-10-7-166-16</inkml:trace>
  <inkml:trace contextRef="#ctx0" brushRef="#br0" timeOffset="-68438.22">19927 16548 39 0,'0'0'204'0,"0"0"-24"15,0 0-15-15,0 0-110 16,0 0-50-16,0 0-5 16,131-51 2-16,-57 47 1 15,-9 4-3-15,-14 0-4 16,-15 8 1-16,-12 11-4 16,-14-5 6-16,-3 6 1 15,-2-2 1-15,-5 1-1 0,0 0-1 16,-7-4-10-1,0-6-17-15,2-9-49 0,5 0-17 16,0-21-23-16,0-14-144 16</inkml:trace>
  <inkml:trace contextRef="#ctx0" brushRef="#br0" timeOffset="-68332.76">20299 16322 70 0,'0'0'122'0,"0"0"-12"15,0 0-14-15,0 0-72 16,0 0-24-16,0 0-75 15,0-5-31-15,17 31-5 16</inkml:trace>
  <inkml:trace contextRef="#ctx0" brushRef="#br0" timeOffset="-67523.47">20465 16527 16 0,'0'0'89'16,"0"0"10"-16,0 0-21 15,106-21-14-15,-77-1-22 16,-7 5-26-16,-10-2-6 15,-10 2-3-15,-2 4-4 16,-14 4 2-16,-20 9-5 16,-9 0-8-16,-1 15 8 15,3 15 5-15,17 2 35 16,17 6-19-16,7-3-14 16,7-1-6-16,22-6 2 15,10-11 1-15,7-7-3 16,-1-10 9-16,-4 0-9 0,-4-12 6 15,-4-11-3-15,-4-3 0 16,-9-2 1-16,-4 3 1 16,-11 3 8-16,3 7 4 15,-8 7-2-15,0 7 24 16,0 1-12-16,0 0-28 16,0 11-19-16,0 10 19 15,2 1 6-15,3-1 4 16,2-4-6-16,0-6-1 15,3-3 1-15,-3-4-1 16,-2-4 0-16,2 0 5 16,0 0 2-16,5 0 4 15,3 0 10-15,-1-4-13 0,3 4-9 16,3 0-2-16,-4 0-6 16,9 11 3-16,-1 0 3 15,-3 2 1-15,1-5-1 16,-3-6 2-16,3-2-1 15,0 0 5-15,0-17 3 16,4-11-3-16,-4-6-1 16,-3-6-2-16,-5-3-1 15,-6 2 0-15,-8 1-2 16,0 10-2-16,0 13 2 16,-5 10 6-16,2 7 21 15,3 1-27-15,0 26-6 0,0 11 6 16,3 12 3-1,11-1-1-15,6-4-2 0,-3-7 0 16,2-10-14-16,-5-11-14 16,1-8-20-16,-10-5-38 15,-3-4-16-15,-2-11 29 16,0-15 29-16,-10-10-170 16,-21-6 113-16,-12 7 37 15,-8 3 64-15,8 11 50 16,9 12 154-16,12 3 6 15,20 4-2-15,2 0-72 16,2 2-108-16,32-2-19 16,12 2-9-16,14-5 5 0,5-1-5 15,-2 2-56-15,-5-4-144 16,-10-1-104-16</inkml:trace>
  <inkml:trace contextRef="#ctx0" brushRef="#br0" timeOffset="-66174.09">18097 17404 123 0,'0'0'6'0,"0"0"-4"16,0 0 40-16,0 0 40 15,0 0-20-15,0-77-14 16,0 60 17-16,-2 3-2 16,-13 5-25-16,-7 4-22 15,-9 5 3-15,2 0-12 16,0 9-5-16,5 16-1 16,0 10-1-16,9 6-2 0,15 3 2 15,0-5-1 1,12-3 0-16,15-8-2 0,12-7 1 15,4-8 2-15,10-7 0 16,-7-6 0-16,0 0 0 16,-15 0 7-16,-9-10-4 15,-3 5 1-15,-12 1-3 16,1 2-1-16,-4 2 0 16,4 0-3-16,1 0-1 15,11-2 4-15,1-2 0 16,3-3 2-16,10-4 1 15,-5-6 0-15,-2 2-3 16,-11-2 0-16,-8 0-2 16,-3 0 0-16,-5 2-1 15,-8-4-3-15,-21 6-5 0,-7 5-32 16,-10 8 8-16,1 0 19 16,4 14 7-16,4 4 8 15,16 3 1-15,9 0-1 16,12-2-3-16,0-5 0 15,12-2-7-15,9-7-4 16,1-5 11-16,5 0 4 16,2-5 5-16,-5-14-3 15,2-2-1-15,1-5 3 16,-3 4-3-16,-5 1 0 16,-9 7 1-16,-3 7-2 15,-7 5 3-15,5-2-2 0,-5 4-1 16,0 0-2-1,0 0-3-15,0 0-5 0,0 0-28 16,0 0-1-16,0 0 4 16,0 4-52-16,0 0-61 15</inkml:trace>
  <inkml:trace contextRef="#ctx0" brushRef="#br0" timeOffset="-64921.06">18353 17216 130 0,'0'0'21'0,"0"0"58"16,0 0 25-16,0 0-46 0,0 0-48 16,-37 122 15-16,35-54 20 15,2 1-2-15,0-7 0 16,0-9-18-16,0-13-22 15,2-14-1-15,6-17-1 16,-1-3-1-16,0-6 3 16,0 0 0-16,5-19 6 15,8-13 26-15,-6-7-16 16,-4-1-15-16,-3 5 0 16,-2 8-4-16,-5 14 0 15,0 9 0-15,0 4 0 16,2 0-10-16,6 21-15 0,-1 3 25 15,7 6 15-15,-2-2-10 16,3-7 0-16,-1-4-2 16,1-3 0-16,-3-11-2 15,-3-3 0-15,3 0 1 16,5 0 4-16,-2-13 0 16,2-8 2-16,-3-1-2 15,-4-1-6-15,2 6-7 16,-10 3 1-16,3 7-1 15,-2 6 6-15,-3 1-4 16,4 0-6-16,-1 5-13 16,9 8 24-16,2 1 0 15,3 3 1-15,2-10-1 0,3 0 2 16,-3-3 1 0,3-4-3-16,-5 0 7 0,2-1 4 15,1-12 1-15,-6-3 2 16,-4 1-5-16,-3-3 0 15,-2 2-6-15,-5 5 2 16,0 2 0-16,-20 5-5 16,-1 4-6-16,-6 0-6 15,3 0 12-15,2 13 0 16,8 4-4-16,2 4-1 16,12-1-2-16,0-5-15 15,0-3-13-15,14-4-12 0,6-3-2 16,-3-5 35-16,4 0 14 15,3 0 2-15,-2 0-2 16,0 0 0-16,-5 0-2 16,-3 0-2-16,5 4 4 15,-7 1-4-15,-4-1 4 16,-1-4 0-16,-7 0 4 16,2 0 5-16,3-4 33 15,-2-13 32-15,4-5-43 16,0-1-28-16,-2 2 3 15,-3 7-6-15,3 4-8 16,2 6-6-16,1-1-11 16,1 3-14-16,3 0-7 15,0-2-11-15,3-1 27 16,-6-3-28-16,6-5-5 0,-1-8 25 16,1-2-17-16,-3-4 29 15,-2-4 11-15,-3 5 14 16,-2 5 1-16,-1 6 25 15,-4 11 55-15,0 1 14 16,0 3-15-16,0 0-61 16,0 21-18-16,0 10 0 15,0 10 23-15,0 5-5 16,0-5-1-16,0-7 7 16,0-6-19-16,8-11-5 15,-6-9 0-15,5-6-3 16,5-2 3-16,3 0 2 0,7-6 11 15,7-7-6-15,-8 4-6 16,1 2 0-16,-8 7-2 16,-2 0-4-16,-4 0-9 15,-8 11 8-15,2 3 6 16,-2 1 5-16,0 2 3 16,-10-1 3-16,-16 2 11 15,-3-5-7-15,-5 1-3 16,10-7-11-16,-2-5 5 15,11 2-6-15,8-4-5 16,7 0-23-16,0 0-78 16,14 0-86-16,8-10 56 15,7-1-52-15</inkml:trace>
  <inkml:trace contextRef="#ctx0" brushRef="#br0" timeOffset="-64402.97">19329 17573 57 0,'0'0'136'0,"0"0"-62"15,0 0-29-15,0 0 6 16,0 0-23-16,97 9 7 16,-83-9 2-16,1-3-15 15,-8-11-1-15,-2 1 9 16,-5 0-12-16,-7 0-9 16,-18 4-9-16,1 2-1 15,-9 4-13-15,4 3 14 0,7 0 1 16,7 4-1-1,8 5-5-15,7 1-3 0,0-1-9 16,17-1-30-16,7-8-8 16,5 0 45-16,2 0 6 15,3-13 1-15,2-2 3 16,1-2-3-16,-8 5 3 16,-3 5-1-16,-11 5 1 15,-3 2-6-15,-10 4-13 16,-2 13 19-16,5 5 19 15,-5-3-8-15,0 2-4 16,0-6-5-16,0-4 5 16,0-3-3-16,0-7-2 0,2-1-2 15,3 0 0 1,10 0 0-16,1-13 25 0,9-5 3 16,-1-5-16-16,2 4-6 15,-2 6 0-15,-12 6 14 16,0 3 14-16,-4 4 1 15,-1 0-15-15,3 0 5 16,4 11 8-16,5 0-19 16,5-1-14-16,3-1 0 15,7-1-6-15,-3-8-101 16,10 0-176-16</inkml:trace>
  <inkml:trace contextRef="#ctx0" brushRef="#br0" timeOffset="-63613.03">20509 17330 106 0,'0'0'61'16,"0"0"19"-16,0 0 101 15,0 0-74-15,0 0-36 16,0 0-45-16,12-9-23 15,2 53-3-15,3 10 51 16,5 6-27-16,-1-5-17 16,1-7-2-16,2-6-5 15,-7-10-5-15,-5-17-16 16,-2-4-13-16,-5-7-56 16,-5-4-36-16,0-9 59 0,0-16-7 15,-22-10-215-15</inkml:trace>
  <inkml:trace contextRef="#ctx0" brushRef="#br0" timeOffset="-62758.04">20487 17361 192 0,'0'0'57'16,"0"0"33"-16,29-89-10 15,7 67-32-15,5 6-10 16,0 7-14-16,-2 9-6 16,-3 0-4-16,-2 21-5 15,-13 7 2-15,-6 2-7 16,-8 4 6-16,-7-2 4 15,-2-2 7-15,-25-6-1 16,-7-3 4-16,-4-4-11 0,-6-9-11 16,3-3-2-1,7-5-5-15,13 0-13 0,18-9-32 16,3-6-25-16,22 0-42 16,17-2-15-16,6 8 65 15,1 3 9-15,-7 6 45 16,-10 0 12-16,-5 0 2 15,-2 7 13-15,-3 5 41 16,3 1 20-16,4-5-9 16,-4-1-9-16,7-7-25 15,0 0 3-15,-3 0-10 16,3-7 0-16,-7-14-4 16,-5-2-5-16,-8-3-2 15,-9-4-2-15,0 2 1 0,-19 3 7 16,-10 6-4-1,-12 12-16-15,-2 7-1 0,2 3 1 16,12 16 6-16,10 4 8 16,9 5-14-16,10 0-6 15,0-2-1-15,19-3-5 16,5-10-3-16,5-5-1 16,5-8 11-16,0 0-1 15,2-13 5-15,-5-14 0 16,1 1 1-16,-8-4-5 15,-2 6 5-15,-8 7 0 16,-7 5 1-16,-7 11 2 16,0 1 0-16,0 0-3 0,0 10-3 15,0 11-3 1,0 7 6-16,0 1 3 0,0-3-3 16,0-11-2-16,5-3-5 15,9-3-10-15,1-9 2 16,-1 0 8-16,6 0 3 15,1-4 2-15,1-5-1 16,0 3-4-16,0 6 0 16,-3 0-5-16,-5 0 0 15,-4 0 6-15,2 0 4 16,-2 6 2-16,-6-6 1 16,-1 0 0-16,-3 0 11 15,5 0 47-15,-5-12 49 16,0-7-18-16,2-8-19 0,5-8-8 15,-2 4-30-15,2 2-18 16,5 7 1-16,-2 8-1 16,2 5-15-16,5 1-3 15,5 7-5-15,4 1-25 16,1 0-92-16,2 9-94 16,-8 4-164-16</inkml:trace>
  <inkml:trace contextRef="#ctx0" brushRef="#br0" timeOffset="-62263.86">21936 16979 435 0,'0'0'72'16,"0"0"-21"-16,0 0 85 15,0 0-128-15,0 82 4 16,0-14 39-16,0 19-18 16,10-8-21-16,9-12-12 0,10-12 0 15,7-19-43 1,5-19-30-16,5-15-59 0,0-2-100 16</inkml:trace>
  <inkml:trace contextRef="#ctx0" brushRef="#br0" timeOffset="-62130.21">22272 17027 629 0,'0'0'9'15,"0"0"-8"-15,0 0 13 16,28-83-14-16,1 74-45 16,5 8-117-16,-7 1-178 0</inkml:trace>
  <inkml:trace contextRef="#ctx0" brushRef="#br0" timeOffset="-61763.87">22653 17146 391 0,'0'0'9'0,"0"0"51"15,0 0 28-15,0 0-75 16,0 0 3-16,-111-11-14 15,67 44-1-15,6 9 8 16,6 3 17-16,18-1-5 16,14-3-21-16,0-9-1 15,21-12-5-15,13-10 4 0,2-10 0 16,5-2 1-16,-4-20-6 16,-4-7 7-16,-9-3 3 15,-2 6 1-15,-10 9 0 16,-5 8 37-16,-7 7 39 15,0 2-11-15,0 0-34 16,0 0-35-16,8 13-29 16,4 0 25-16,2 2-12 15,-4-6-54-15,12-6-33 16,-1-3-7-16,3-10-24 16,-2-9-136-16</inkml:trace>
  <inkml:trace contextRef="#ctx0" brushRef="#br0" timeOffset="-61467.99">22988 17129 328 0,'0'0'114'15,"0"0"23"-15,0 0 18 16,0 0-95-16,-89 12-10 16,62 15-22-16,13 9-16 15,1 2-5-15,13-4-7 16,0-4 0-16,5-7-8 15,12-8-12-15,7-10-13 16,0-5 1-16,5-11 14 16,0-14 0-16,3-2 0 0,-3 2-5 15,-13 10 12 1,-3 7 3-16,-11 7 6 0,5 1-4 16,0 0-9-16,5 5 1 15,3 8-16-15,4-3-97 16,3-5-87-16,2-5-74 15</inkml:trace>
  <inkml:trace contextRef="#ctx0" brushRef="#br0" timeOffset="-61320.39">23140 16943 561 0,'0'0'16'16,"0"0"32"-16,0 0 51 0,0 0-99 15,0 0-62-15,0 0-157 16,2 17 47-16</inkml:trace>
  <inkml:trace contextRef="#ctx0" brushRef="#br0" timeOffset="-60901.32">23282 17138 73 0,'0'0'64'15,"0"0"85"-15,0 0-111 16,0 0-31-16,80-63 11 16,-76 49-4-16,-4 3 14 15,0 9 77-15,-7 2-18 0,-12 0-57 16,-3 19-22-16,3 3 1 16,4 9-3-16,8 0-6 15,7 4-7-15,0-5 2 16,7-4-4-16,15-7-16 15,5-4-14-15,2-9-17 16,4-6 16-16,8 0 25 16,-5-4-6-16,3-9-7 15,0 3 15-15,-18-3 13 16,-4 1 0-16,-5 7 3 16,-9-4 7-16,2-3 61 15,-5-3 43-15,0-2-9 0,0-4-18 16,0-1 6-1,7-4-17-15,2 2-50 0,16 1-26 16,-1 6 0-16,2 5-4 16,3 7-3-16,0 5-20 15,5 0-65-15,-5 13-130 16,-5 8-66-16</inkml:trace>
  <inkml:trace contextRef="#ctx0" brushRef="#br0" timeOffset="-60187.99">19028 18061 224 0,'0'0'116'0,"0"0"-110"16,0 0-6-16,0 0 80 16,9 84-3-16,4-44-17 15,-4-1-13-15,3 1-13 0,-2-10-21 16,9-4-13-1,-4-7-2-15,6-14-26 0,-1-5-75 16,4-5-83-16,-3-21-63 16</inkml:trace>
  <inkml:trace contextRef="#ctx0" brushRef="#br0" timeOffset="-59911.55">19103 17920 549 0,'0'0'0'16,"0"0"2"-16,98-34-2 16,-42 34 15-16,-1 7-14 15,-4 20-1-15,-10 1-5 16,-19 2 2-16,-8-4 3 0,-14-3 1 16,0-5 6-16,-19-2 5 15,-17-7 5-15,-10 0-4 16,-14-7-11-16,-3-2-2 15,3 0-11-15,7 0-7 16,24 0-10-16,14 0 26 16,15-2-28-16,27-2-216 15,16-1 175-15,13-4-30 16</inkml:trace>
  <inkml:trace contextRef="#ctx0" brushRef="#br0" timeOffset="-59303.75">19474 18066 42 0,'0'0'101'0,"0"0"20"15,0 0-52-15,92 28-20 16,-63-28-12-16,2 0-6 16,3-7-20-16,-5-10 0 15,-8-5-4-15,-9 1 1 16,-12-2 0-16,-4-3-2 16,-21 3-1-16,-11 6 0 15,-12 4-4-15,5 13 0 16,-3 0 4-16,10 13 13 15,12 8 12-15,11 6-10 16,13 4-20-16,5-4-5 16,24-1-7-16,10-11 8 15,9-6 0-15,3-9-3 0,2 0-5 16,-7-11 1-16,-1-11 0 16,-13-3 9-16,-6-1-3 15,-9 3 5-15,-10 8 1 16,-2 8 3-16,-5-1 12 15,0 8 4-15,0 0 1 16,0 0-14-16,0 9-7 16,-5 11-2-16,5 4 1 15,0 0-2-15,0-1-13 16,15-10-4-16,9-4-19 16,-2-9 13-16,2 0 14 15,5 0 4-15,2-9 0 0,-7-3-17 16,5 7-7-1,-7 1 10-15,-3 4-2 0,0 0 4 16,-2 2 15-16,3 4 5 16,-6-2 1-16,1-4 0 15,-6 0 6-15,-2 0 39 16,3-17 72-16,-3-6-18 16,-4-2-4-16,-3-1-1 15,0 2-33-15,0 5 9 16,0 5-12-16,0 5-31 15,12 4-28-15,2 5-13 16,8-4-31-16,7 4-63 16,7 0-128-16,-2 8-109 0</inkml:trace>
  <inkml:trace contextRef="#ctx0" brushRef="#br0" timeOffset="-58230.95">20904 17921 344 0,'0'0'45'0,"0"0"-39"16,0 0 32-16,-36 89-8 15,36-55-5-15,0-6-13 16,17-8-12-16,5-6-4 16,4-9 2-16,8-5 2 15,-5-4 2-15,2-16 5 16,0-9-1-16,-2-2 4 16,-12 3-9-16,-5 7 0 15,-4 2 3-15,-8 13-2 0,0 4 9 16,0 2-11-16,0 2-10 15,0 19 1-15,0 4 9 16,7-1 2-16,2-3-2 16,3-8-2-16,3-4-2 15,-1-9-10-15,6 0 7 16,1 0 7-16,1-21 5 16,0-3-2-16,0-2-3 15,-3 1 3-15,-5 8-3 16,-6 8 1-16,-6 5 0 15,-2 4-1-15,0 0-5 16,0 19 5-16,0 8 4 16,0 4 5-16,5-4-5 0,2-9-3 15,0-1-1-15,0-13-1 16,1-4-5-16,1 0 6 16,3-4 0-16,8-18 29 15,1-3-13-15,-4-3-12 16,3 2-1-16,-6 7-2 15,-2 11-1-15,-9 5-1 16,1 3-10-16,-1 3-2 16,9 12 13-16,5 5 7 15,4-2-4-15,1-10-3 16,2-3-10-16,-2-5-4 16,0 0 14-16,-8-13 2 15,1-9 1-15,-8 5-1 16,-5-4 5-16,-2 10-1 0,0 5 7 15,-2 6 29-15,-10 0 34 16,2 0-35-16,3 17-14 16,2 4-8-16,5 0-19 15,0 1-1-15,15-5-6 16,4-10-2-16,10-3 7 16,5-4 1-16,-3-4-5 15,5-11-26-15,-2-3-78 16,-5 1-155-16</inkml:trace>
  <inkml:trace contextRef="#ctx0" brushRef="#br0" timeOffset="-57569.04">22122 17882 474 0,'0'0'21'0,"0"0"-16"16,0 0 78-16,34 83-53 16,-25-56-21-16,11 0-9 15,-6-10-1-15,-4-9-5 16,2-7-15-16,-5-1 1 15,0-9 20-15,8-17-6 16,4-6 6-16,-2-2-24 16,5 3-14-16,-3 5-13 0,-5 10 11 15,1 8 23-15,-8 8 9 16,-2 0-6-16,-3 13 14 16,3 11 0-16,-2 6 9 15,4 1-5-15,12-1-4 16,3-11-4-16,2-6-30 15,10-9 8-15,2-4 19 16,0-6 3-16,-2-16-10 16,-8 1 7-16,-16-6-1 15,-10 5 8-15,0 1 0 16,-22 6 0-16,-9 8 2 16,-10 7 15-16,-2 0 13 0,-3 9-12 15,10 9 2 1,14 3-7-16,19-2-13 0,3-6-11 15,22-7-68-15,14-6-31 16,8 0-51-16</inkml:trace>
  <inkml:trace contextRef="#ctx0" brushRef="#br0" timeOffset="-57465.77">22701 17933 36 0,'0'0'131'0,"0"0"-54"16,0 0-23-16,0 0-5 15,0 0-8-15,0 0-10 16,53 54-31-16,-53-50-9 15,0-4-150-15</inkml:trace>
  <inkml:trace contextRef="#ctx0" brushRef="#br0" timeOffset="-57331.5">22747 17706 110 0,'0'0'134'0,"0"0"-134"16,0 0 0-16,21 78 0 15,-9-33-26-15,8 2-106 16</inkml:trace>
  <inkml:trace contextRef="#ctx0" brushRef="#br0" timeOffset="-57223.78">22915 18000 17 0,'0'0'122'0,"0"0"-81"15,0 0-41-15,0 0-26 0,22-75-22 16,-15 63-44-16</inkml:trace>
  <inkml:trace contextRef="#ctx0" brushRef="#br0" timeOffset="-56767.89">22944 17771 173 0,'0'0'310'16,"0"0"-293"-16,0 0 124 0,0 0-104 15,-43 80-26-15,41-31 15 16,2 2 9-16,0-6-20 16,14-7-15-16,8-11-3 15,2-9-29-15,5-16-76 16,2-2-80-16,-7-9-126 16</inkml:trace>
  <inkml:trace contextRef="#ctx0" brushRef="#br0" timeOffset="-56250.92">22894 17891 128 0,'0'0'158'0,"0"0"-158"0,0 0-13 16,0 0 11 0,0 0 4-16,103 17-4 0,-74-12-6 15,-7-1 1-15,-7 4 7 16,-13-4 0-16,5 5 2 15,-2-3 11-15,2 3 8 16,3-1-11-16,7-1-10 16,-8 3 0-16,6-6 3 15,-1 0-3-15,-2 1-3 16,-2-4 2-16,2 2 1 16,-2-3 3-16,7 0-3 15,-3 0 0-15,3 0 0 0,10-9 9 16,-11 1-7-16,6 0 0 15,-3 3-1-15,-7 1-1 16,-9 2 3-16,2 2 1 16,-5 0 35-16,0-2 51 15,0 0-33-15,0 0-13 16,0 2-14-16,2 0-30 16,5-2-6-16,5-1-37 15,3-1 31-15,-1 0 1 16,1 2 4-16,-6-6 6 15,1 7 1-15,-10-1 2 16,2 2-1-16,-2 0 0 16,0 0 4-16,8 0-5 15,4 0-5-15,9 3 5 16,11 1 6-16,9-4-2 0,7 0-4 16,3-4-91-16,-8-6-326 15</inkml:trace>
  <inkml:trace contextRef="#ctx0" brushRef="#br0" timeOffset="-55149.24">23219 14055 13 0,'0'0'82'0,"0"0"10"15,0 0-43-15,0 0 10 16,5-86 3-16,-5 70-17 15,0 3 23-15,0 6-9 16,0 1-3-16,0 6-28 16,0 0-9-16,0 0-5 15,0 0 3-15,0 0-9 16,0 0-5-16,0 0 1 16,0 4 0-16,0 13-1 0,0 7 18 15,0 14 6 1,0 10 31-16,0 8-9 0,0 7-16 15,0 1 2-15,10-5-8 16,4-11-13-16,1-8 5 16,-1-10 6-16,1-10-11 15,-3-4-1-15,-3-11-2 16,-4-1 9-16,7-4 3 16,-5 0 14-16,10-4 23 15,3-9-6-15,9 0-18 16,7 4-15-16,-3 3-6 15,11 4-10-15,4 2-3 16,3 0-1-16,7 0-2 16,0 9 1-16,-3 3-8 15,-4 5-58-15,2 5-80 0,-17-5-145 16,-12-11-202-16</inkml:trace>
  <inkml:trace contextRef="#ctx0" brushRef="#br0" timeOffset="-53853.11">24223 13771 10 0,'0'0'72'0,"-44"107"-67"16,20-33 83-16,10 12 5 16,-1 6-16-16,13 0-28 15,2-11 10-15,9-11-20 16,20-16-16-16,5-10-7 16,7-12-11-16,-2-8-5 15,-1-10-9-15,-6-11-94 16,-4-3-170-16</inkml:trace>
  <inkml:trace contextRef="#ctx0" brushRef="#br0" timeOffset="-53195.63">24548 14024 99 0,'0'0'10'0,"0"0"20"16,0 0 108-16,0 0-56 15,0 0-17-15,0 0 4 16,0-20-18-16,-7 18-2 16,-8 2-18-16,-6 2-13 15,-6 21-17-15,-2 8 0 16,8 13-1-16,6 3 2 16,10 0-2-16,5 0 0 15,7-7-1-15,27-6-1 0,5-10 0 16,9-13-11-16,3-11 0 15,2-5-95-15,-3-25-54 16,-6-14-85-16</inkml:trace>
  <inkml:trace contextRef="#ctx0" brushRef="#br0" timeOffset="-52446.16">24799 13726 475 0,'0'0'0'0,"0"0"0"16,-39 124 39-16,34-43 10 16,3 12-29-16,2 2 5 0,2-12-6 15,13-17-11 1,4-17-7-16,3-19-1 0,0-17 0 16,-1-13-2-16,8-8 4 15,-2-27 8-15,2-11 0 16,-3-3-10-16,-9 8-5 15,-5 13-8-15,-9 13 12 16,-3 7 1-16,0 8 0 16,0 0 0-16,0 10-6 15,0 12 0-15,0 9 6 16,0-2 0-16,0 0 0 16,4-11-1-16,11-3-2 0,2-3-4 15,2-7 3 1,3-1 2-16,-3-4-2 0,-2 0 2 15,-3 0 2-15,1 0-1 16,4 0 2-16,-4 0-1 16,-1 0 0-16,8 0 1 15,-3 4-1-15,8-3 0 16,-6-1 1-16,4 0 1 16,-4-7 1-16,-1-12-2 15,-11-3 2-15,-2-1 0 16,-7 2 9-16,0 3-9 15,-9 4 9-15,-11 5-2 16,4 8 2-16,-4 1-2 16,3 0-5-16,3 14-5 15,2 7 0-15,5 3-2 0,7 3-4 16,0-5-8-16,14-5-41 16,8-1-4-16,0-7-15 15,4-4 4-15,-2-1 20 16,0-2 20-16,-2 2 6 15,-5-4 8-15,-5 2 15 16,-2 0 1-16,-6-2 3 16,-1 0 26-16,-3-4 79 15,5-17 12-15,-3-9-34 16,3-2-34-16,-3 0-6 16,-2 4-11-16,5 7-10 15,-2 10-17-15,6 3-8 0,6 6-11 16,2 2-47-1,9 0-54-15,5 4-3 0,3 5-25 16,0-2-49-16</inkml:trace>
  <inkml:trace contextRef="#ctx0" brushRef="#br0" timeOffset="-51991.84">25751 13795 219 0,'0'0'86'0,"0"0"-83"15,0 0 68-15,0 0 10 16,-14 113-38-16,2-52 2 15,-3 4-10-15,6-1-12 16,2-15-11-16,7-13-10 16,0-14-2-16,0-12-4 15,16-10-3-15,11 0-3 16,2-12-4-16,5-2-30 16,-3 6 35-16,-2 6 5 15,-2 2 4-15,-13 10 1 16,-2 10 1-16,-10 5 1 0,-2 3 8 15,-7-2 5-15,-14-1 19 16,-6-4-13-16,-2-5 17 16,5-6 7-16,-7-7-12 15,6-1-14-15,-1-2-19 16,9 0-1-16,5 0-5 16,12 0-26-16,0-3-77 15,14-7-164-15</inkml:trace>
  <inkml:trace contextRef="#ctx0" brushRef="#br0" timeOffset="-51725.44">25920 14324 84 0,'0'0'73'16,"0"0"-57"-16,0 0 113 16,82 41-57-16,-50-41-42 15,-3 0 9-15,0-15-17 16,-3-11 0-16,-11-2-16 15,-8 0 12-15,-7 1-1 16,-7 4-16-16,-25 8 14 16,-4 6-12-16,-3 9 8 15,-2 0 1-15,5 6-5 16,10 7-7-16,11 0 0 16,15 2-1-16,0-4-14 15,22-3-38-15,14-8-91 0,10 0-12 16,5-12-24-16</inkml:trace>
  <inkml:trace contextRef="#ctx0" brushRef="#br0" timeOffset="-51501.39">26212 14218 69 0,'0'0'63'0,"0"0"-7"15,0 0-7-15,0 0 15 16,-5 89-29-16,-2-76 0 16,5-3-10-16,2-9-8 15,0-1-14-15,0-1-3 16,7-20 0-16,15-4 12 15,-1-4-11-15,6 8-1 16,-5 5 3-16,-8 9 0 16,-4 7 29-16,-3 0 9 15,-2 9-5-15,2 14-7 16,0 2-6-16,-2 1-19 0,2-3-4 16,0-10-46-16,3-8-231 15</inkml:trace>
  <inkml:trace contextRef="#ctx0" brushRef="#br0" timeOffset="-51349.76">26557 14363 590 0,'0'0'12'16,"0"0"13"-16,0 0 110 0,-48 95-111 15,28-65-24 1,4 2-37-16,1-8-193 0</inkml:trace>
  <inkml:trace contextRef="#ctx0" brushRef="#br0" timeOffset="-49670.64">26950 13925 57 0,'0'0'75'0,"0"0"35"16,0 0-31-16,0 0-11 16,0 0-17-16,0 0-30 15,-10 9-20-15,10 26 2 16,15 10 53-16,2-1-14 0,2-2-29 15,0-6 1-15,3-12-11 16,0-5-1-16,-5-8 2 16,0-7 3-16,-3-4-6 15,0 0 7-15,1-22 49 16,2-12-7-16,-3-17-36 16,-6-5 2-16,-4-9-13 15,-4 9-2-15,0 13 0 16,-4 14 0-16,1 16-1 15,3 8-3-15,0 5-30 16,0 0-73-16,3 1-106 16,16 15 125-16,3 8-18 15,-3 6-89-15</inkml:trace>
  <inkml:trace contextRef="#ctx0" brushRef="#br0" timeOffset="-49288.44">27302 14074 5 0,'0'0'82'0,"0"0"3"16,0 0-27-16,0 0 1 15,94 29-4-15,-67-30-5 16,-1-16-22-16,-4-7-10 16,-5-5 3-16,-5 1-4 15,-12-2-10-15,0 2 8 16,-12 5-7-16,-17 8-4 16,0 7 12-16,0 8-4 15,-5 3-12-15,5 17 1 0,8 5 4 16,6 3-5-1,15-2 0-15,0-1-2 0,15-7-7 16,14-8 2-16,12-10-3 16,2 0 8-16,5-15 2 15,0-10 0-15,-4-3-4 16,-13 6-1-16,-7 6 1 16,-16 9 4-16,-6 7 2 15,-2 4 4-15,0 20-4 16,0 8 25-16,0 4 15 15,0-4-27-15,0-6-4 16,0-8-9-16,7-5-2 16,5-8-9-16,3-5-32 15,-1 0-91-15,1-21-130 16</inkml:trace>
  <inkml:trace contextRef="#ctx0" brushRef="#br0" timeOffset="-49141.83">27587 13686 574 0,'0'0'0'0,"0"0"-8"15,0 0 4-15,0 0-79 16,0 0-148-16,0 0 39 16</inkml:trace>
  <inkml:trace contextRef="#ctx0" brushRef="#br0" timeOffset="-48959.05">27845 13588 522 0,'0'0'0'0,"0"0"0"16,-12 119 43-16,12-57-6 16,0 11-12-16,14-5-22 15,8-4-3-15,0-14-1 16,-1-16-33-16,1-16-34 15,-5-13-65-15,-7-5-85 16</inkml:trace>
  <inkml:trace contextRef="#ctx0" brushRef="#br0" timeOffset="-48343.44">27799 13797 307 0,'0'0'20'0,"0"0"12"16,0 0-28-16,0 0-2 15,0 0-2-15,96-17 3 16,-67 17-3-16,-7 2-3 16,-3 9 1-16,-9 10 1 15,-3 3 1-15,0 3 13 16,-2 1 16-16,5 0-3 16,2-5-9-16,-2-5-8 15,4-4-4-15,5-8-5 0,3-6 0 16,5 0 1-1,2-20 5-15,0-4-6 0,-8 0-22 16,-1 5 9-16,-13 11 13 16,-5 7-1-16,3 1-1 15,-3 7-20-15,3 17 3 16,5 11 19-16,4-1 2 16,3-5-1-16,5-6-1 15,-5-12-9-15,5-7-9 16,-3-4 5-16,-5-12 10 15,1-10 3-15,-3-11 3 16,-3-5 4-16,-1 4 2 16,-3 6 8-16,-5 9 22 0,0 7 9 15,2 9-35-15,5 3-13 16,8 0-23-16,4 0 7 16,5 9 11-16,3-3-16 15,-6-4 2-15,-1-2 12 16,-6 0 2-16,-7 0 4 15,-4-4 1-15,-3 0 12 16,0 4 10-16,0 0 38 16,-17 6-23-16,2 20-32 15,3 4 12-15,10 6 18 16,2 0-19-16,7-7-16 16,15-4 0-16,2-12-6 15,10-11 3-15,-1-2-27 16,4-16-15-16,-4-18-68 0,-8-10-74 15</inkml:trace>
  <inkml:trace contextRef="#ctx0" brushRef="#br0" timeOffset="-48111.92">28718 13396 362 0,'0'0'39'0,"0"0"-19"15,0 0 60-15,36 90 33 16,-14-28 9-16,-3 17 7 16,-7 25-8-16,-12 20-20 15,-10 12-40-15,-26-6-48 0,-2-20-13 16,-3-28-8-16,0-20-11 16,4-19 2-16,1-15-67 15,3-19-76-15,11-9-153 16</inkml:trace>
  <inkml:trace contextRef="#ctx0" brushRef="#br0" timeOffset="-47218.08">29289 13419 495 0,'0'0'60'0,"0"0"-55"16,0 0 159-16,0 0-67 15,0 0-97-15,0 0-12 16,53 45 12-16,10-9 12 16,7 3 5-16,2 1-3 15,-4-6-12-15,-5-2-2 0,-13-6 5 16,-11-5-2-16,-8-4-2 16,-16-8 0-16,-8-3-1 15,-7-1 4-15,0 5 9 16,-7 9 11-16,-27 9 27 15,-9 13 24-15,-15 8-26 16,2-2 6-16,6-1-12 16,11-11-16-16,15-7-10 15,9-7-17-15,8-4 0 16,7-6-5-16,0-7-1 16,0-2-16-16,0-2-30 15,0 0-30-15,3 0-67 0,18-11-39 16,8-10-24-1,10-7-194-15</inkml:trace>
  <inkml:trace contextRef="#ctx0" brushRef="#br0" timeOffset="-46865.16">30230 13641 292 0,'0'0'135'0,"0"0"-128"16,0 0-7-16,14 77 112 0,8-32-79 15,7 2 2 1,12-7-13-16,5-7-16 0,14-17-4 16,0-16 0-16,10-6 7 15,-2-26 2-15,-8-13 11 16,-7-6 5-16,-14-1 22 15,-17-3-20-15,-10 0 34 16,-12 3 1-16,-15 7-18 16,-26 11-21-16,-22 17 2 15,-14 17-2-15,-10 11-25 16,-4 26-10-16,14 12-2 16,19 10-23-16,24 5-74 15,27-4-111-15,7-5-116 16</inkml:trace>
  <inkml:trace contextRef="#ctx0" brushRef="#br0" timeOffset="-44594.37">23390 15151 19 0,'0'0'48'15,"0"0"4"-15,0 0 83 0,0 0-36 16,0 0 0 0,0 0-27-16,-84-16 10 0,82 16-49 15,-3 0 24-15,2 0-6 16,-1 0 5-16,-4 0 7 15,8 0-13-15,0 0-5 16,0 0-22-16,0 0-21 16,0 0-2-16,0 0-16 15,22 0-1-15,9 0 17 16,8 0 3-16,9 0-1 16,0 0 0-16,-2-4 1 15,-5-2-3-15,-12 1 0 0,-7 3 0 16,-8 0-1-16,-6 2 0 15,-4 0-1-15,-4 0 2 16,0 0 0-16,0 0 0 16,0 0 0-16,0 2 0 15,0 11 0-15,-4 10 7 16,-11 7-3-16,-7 7 1 16,-6 8 0-16,-4 6-3 15,-2 2-2-15,1 1 0 16,9-8 0-16,-1-5 1 15,9-11 1-15,1-3-2 16,1-9 0-16,6-4 2 16,4-7 7-16,1-1-3 0,3-5 1 15,0-1 3-15,0 0 4 16,0 0 3-16,0 0-7 16,0 0-1-16,0 0 1 15,0 0-2-15,0 0 4 16,0 0 7-16,0 0 0 15,15 0 5-15,14 3 25 16,7-3-4-16,5 1-8 16,5 3-11-16,-1-4-11 15,-1 0 0-15,-3 0-9 16,-10 0-1-16,-9 0-3 16,-8 0 2-16,-2 0-4 15,-12 0-10-15,0-5-36 16,0-12-73-16,-12-6-227 0,-9-7-431 15</inkml:trace>
  <inkml:trace contextRef="#ctx0" brushRef="#br0" timeOffset="-43910.95">24594 14836 247 0,'0'0'0'0,"0"0"0"0,-82 60 8 16,48-1 46-16,0 17-16 15,5 18 7-15,13 14 24 16,11 1 8-16,5-7-19 15,5-14-27-15,24-20-21 16,2-20-3-16,10-16-14 16,2-11 4-16,1-16-43 15,1-5-82-15,-1-10-152 16</inkml:trace>
  <inkml:trace contextRef="#ctx0" brushRef="#br0" timeOffset="-43601.26">25042 15178 279 0,'0'0'23'0,"0"0"-23"15,0 0 132-15,0 0-93 16,-103-7-24-16,67 44-2 16,7 8 24-16,7 10 13 15,10-1-9-15,12 1-21 0,5-10-14 16,24-7-6 0,7-15-5-16,7-14-3 0,8-9 2 15,-3-12-82-15,0-22-76 16,-9-8-75-16</inkml:trace>
  <inkml:trace contextRef="#ctx0" brushRef="#br0" timeOffset="-43002.63">25173 14928 427 0,'0'0'0'0,"-41"89"3"0,26-22 36 16,13 11 40-1,2 8-42-15,0 0-22 0,14-7 21 16,6-15-33-16,4-21-3 16,2-20 0-16,-2-15-8 15,3-8-2-15,2-27-7 16,-3-14 8-16,3-6-20 16,-12 2-6-16,0 7 23 15,-15 14 6-15,3 12 6 16,-5 11 2-16,0 1 11 15,0 0-2-15,0 9-11 16,0 14-3-16,0 3 3 16,0 2 2-16,3-6-2 0,4-5-4 15,5-5 4-15,-2-3 0 16,2-3-2-16,2-2 1 16,-7-1 1-16,3-1 0 15,-3 0 0-15,5 2 0 16,0-1 3-16,3 4-3 15,2-4 0-15,4-1 1 16,1-2-1-16,5 0 1 16,-1-13 4-16,-2-10-2 15,-2-3 0-15,-7-3 6 16,-8 3 4-16,-7 2 6 16,0 1-11-16,-7 2 0 15,-15 7 5-15,-2 4-3 16,-5 8-5-16,-5 2-5 0,5 4 0 15,3 17-3-15,11 1 1 16,8 6-5-16,7 1 2 16,0-3-1-16,7-5-11 15,15-4-75-15,4-8-1 16,3-3-7-16,0-6 22 16,-2 0-8-16,2 0-34 15</inkml:trace>
  <inkml:trace contextRef="#ctx0" brushRef="#br0" timeOffset="-42463.16">25725 15323 119 0,'0'0'31'16,"0"0"106"-16,0 0-35 15,0 0-55-15,0 0-25 16,0 0-20-16,0 17-1 15,0 1 6-15,0 3 5 16,0 4-3-16,0 2 3 16,0 0 5-16,0 1 5 0,0-3-1 15,7-4-8-15,0-10-11 16,1-3-2-16,-4-7-2 16,-1-1 2-16,4 0-8 15,0-16 0-15,5-5-5 16,0 4-64-16,-2-2-79 15,5 8-50-15</inkml:trace>
  <inkml:trace contextRef="#ctx0" brushRef="#br0" timeOffset="-40380.03">31670 13158 248 0,'0'0'107'0,"0"0"-96"15,0 0 168-15,0 0-44 16,0 0-39-16,0 0-6 16,0-42-30-16,0 46-40 15,-8 18-20-15,6 20 0 16,-12 14 4-16,-1 8 14 0,1-3-8 15,-3-9-6-15,7-10 0 16,3-15-4-16,2-7 0 16,5-13 0-16,0-3 0 15,0-4 3-15,0 0 3 16,0 0 2-16,0-14 5 16,0-13 31-16,0-17-44 15,0-9 0-15,0-3-2 16,0 2 0-16,0 10-2 15,5 16 3-15,-3 13 2 16,-2 9 0-16,0 6 14 16,0 0-3-16,0 2-12 15,7 20-4-15,1 12 3 0,4 8 1 16,2 1 4-16,6-3-3 16,-4-6 0-16,4-12-1 15,-6-5-1-15,-4-9 0 16,-1-7 0-16,-1-1-1 15,1 0 2-15,11-20 13 16,-3-8 24-16,9-12-25 16,-9-5-8-16,2 3-1 15,-7 7-2-15,-4 12 0 16,-6 15-1-16,-2 5 2 16,0 3 9-16,0 0-11 15,0 10-5-15,0 14-10 0,0 11 15 16,5 11 10-16,-3 1-5 15,5-2 8-15,5-8 1 16,3-1-11-16,-1-10-3 16,1-7 0-16,-8-6-2 15,0-7-20-15,1-6-84 16,4 0-60-16,12-7-51 16,10-16 14-16,2-5-207 15</inkml:trace>
  <inkml:trace contextRef="#ctx0" brushRef="#br0" timeOffset="-40139.09">32297 13155 352 0,'0'0'6'0,"0"0"150"0,0 0 26 16,0 0-99-16,0 0-65 15,0 0-17-15,-104 119-1 16,80-62 15-16,12 3 3 15,12-10-16-15,0-6-2 16,14-12-2-16,13-11-1 16,4-14-1-16,3-7 4 15,2 0-2-15,0-23-4 16,3-6-100-16,-15-4-97 16,-5-3-128-16</inkml:trace>
  <inkml:trace contextRef="#ctx0" brushRef="#br0" timeOffset="-39943.4">32048 13378 212 0,'0'0'88'0,"0"0"-37"15,0 0-10-15,0 0 59 16,106-17-61-16,-62-3-17 15,-1 4-22-15,-7-1-40 16,-9 5-116-16,-20 5-63 16</inkml:trace>
  <inkml:trace contextRef="#ctx0" brushRef="#br0" timeOffset="-39769.83">32031 13421 264 0,'0'0'30'0,"0"0"-28"16,0 0 100-16,0 0-17 16,0 0-32-16,0 0-31 15,104-25-22-15,-75 12-17 16,0 0-137-16,0 2-148 16</inkml:trace>
  <inkml:trace contextRef="#ctx0" brushRef="#br0" timeOffset="-39485.03">32750 13092 263 0,'0'0'92'16,"0"0"-50"-16,0 0 66 15,0 0-87-15,-58 84 27 16,12-27-6-16,1 10-13 16,-11 9 0-16,1 4-13 0,4-4-6 15,15-14-9-15,9-15-1 16,13-17-1-16,9-11-13 16,5-12-42-16,0-7-47 15,10 0-100-15,11-17 11 16</inkml:trace>
  <inkml:trace contextRef="#ctx0" brushRef="#br0" timeOffset="-38705.11">32830 13407 248 0,'0'0'58'0,"0"0"-50"16,0 0 106-16,-58 89-48 16,38-46-25-16,4 4 0 15,4 2-11-15,2-8-14 0,3-7-14 16,2-13 2-16,5-10-3 16,0-5 1-16,0-6 1 15,0 0 6-15,0-3 23 16,0-16 32-16,7-10-38 15,8-8-24-15,-1-5-4 16,0-3-3-16,1 4 1 16,-1 5 1-16,-2 13-1 15,-4 10 4-15,-8 9 9 16,0 4 28-16,0 0 1 16,0 4-34-16,0 17-1 15,0 5-3-15,0 8 4 0,0-2-1 16,0 2-2-16,0-10 2 15,0-5-6-15,0-7 5 16,0-9-4-16,5-1-1 16,-5-2 0-16,7 0 3 15,2-5 0-15,13-14 9 16,5-6-4-16,2-3-5 16,0 2 1-16,-3 5 1 15,-11 8-1-15,-8 5-1 16,-5 5 5-16,-2 3 33 15,0 0 12-15,0 0-12 16,0 5-33-16,0 16 2 16,0 6 2-16,0 8 18 0,0-1-15 15,0 0-5-15,0-6-3 16,0-2-2-16,0-9-4 16,0-4 2-16,0-5-5 15,0-4-28-15,0 1-65 16,0-2-55-16,5 0-52 15,2-3-57-15,8 0-2 16</inkml:trace>
  <inkml:trace contextRef="#ctx0" brushRef="#br0" timeOffset="-38434.15">33367 13498 217 0,'0'0'102'0,"0"0"46"15,0 0 77-15,0 0-134 16,0 0-55-16,0 0-29 16,-77 41-7-16,48-1 7 15,0 5 6-15,10-2 2 16,12-1-8-16,7-6-6 16,0-9-1-16,26-6-4 15,3-9 4-15,8-9 0 16,11-3 0-16,0-9-3 15,3-14-53-15,-15-1-78 16,-2 3-16-16,-20-3-6 16,-4 0-37-16</inkml:trace>
  <inkml:trace contextRef="#ctx0" brushRef="#br0" timeOffset="-38255.77">33090 13639 167 0,'0'0'107'0,"0"0"-98"16,0 0 60-16,0 0 11 15,0 0-33-15,101 11-2 16,-52-14-45-16,-8-9-2 16,-20 1-75-16,-18 4-148 15</inkml:trace>
  <inkml:trace contextRef="#ctx0" brushRef="#br0" timeOffset="-38110.16">33020 13662 82 0,'0'0'162'16,"0"0"-133"-16,0 0 83 15,0 0 21-15,0 0-62 16,126 71 10-16,-66-71-48 16,-5 0-29-16,-11 0-4 15,-18-13-161-15,-21 2-334 16</inkml:trace>
  <inkml:trace contextRef="#ctx0" brushRef="#br0" timeOffset="-36191.52">25896 14915 68 0,'0'0'167'0,"0"0"-158"15,0 0-9-15,0 0 44 16,-24 122 1-16,17-50 1 16,0 3-9-16,7-8-8 15,0-8-7-15,0-16-13 16,9-15-7-16,11-11 2 16,1-9 3-16,6-8-2 0,9-12 6 15,5-16 3-15,2-4-9 16,-6 2 2-16,-11 9-7 15,-11 14 0-15,-13 7-2 16,-2 0 2-16,0 17 9 16,0 11 8-16,-7 8 37 15,-13-2-45-15,4-5 9 16,-4-5 2-16,-1-10 8 16,-4 0-1-16,-1-7-22 15,-1-3-5-15,10-4 0 16,5 0-22-16,12-13-43 15,8-13-49-15,25-5-95 16,11 1 89-16,-1 5-21 16</inkml:trace>
  <inkml:trace contextRef="#ctx0" brushRef="#br0" timeOffset="-35750.96">26198 15342 78 0,'0'0'98'16,"0"0"-5"-16,0 0-22 15,0 0-34-15,0 0-13 16,0 0-4-16,7 26 11 15,-7-26-13-15,0-10 5 16,0-4 28-16,0-9-51 16,-15 2-12-16,-4-1-7 15,5 5-16-15,-1 4 22 16,8 3 1-16,7 10 11 16,0 0-22-16,0 0-57 15,12 0 68-15,2 4 12 0,8 4 0 16,0-5 0-16,0 5 1 15,7-3-1-15,-3 5 1 16,5-3-2-16,1 3 2 16,-3-4-2-16,0-2 2 15,-5-1-1-15,-5-3 0 16,-7 0-1-16,-2 0 1 16,-5 0 0-16,2 0 7 15,-7 0 17-15,0-2 50 16,2 1-10-16,-2-2-9 15,0 3 0-15,0 0-13 16,0 0-42-16,0 0 0 16,5 0-8-16,2 12 8 0,3 1 5 15,4 4-3-15,1-2-2 16,4 0-3-16,8-9-49 16,-3-6-85-16,12-4-44 15</inkml:trace>
  <inkml:trace contextRef="#ctx0" brushRef="#br0" timeOffset="-35600.04">26837 15379 199 0,'0'0'88'15,"0"0"-17"-15,-7 76 87 16,-3-45-37-16,-5 0-59 16,1-1-31-16,7-5-25 0,2-3-6 15,5-5-15-15,5-10-83 16,16-7-160-16</inkml:trace>
  <inkml:trace contextRef="#ctx0" brushRef="#br0" timeOffset="-34970.53">27131 15187 443 0,'0'0'123'0,"0"0"-116"15,0 0 38-15,0 0-40 16,0 92 9-16,2-40-5 16,18-4-9-16,1-8 2 15,8-8-1-15,-2-13-1 0,-3-14 0 16,2-5 2 0,-4-18 2-16,0-20 36 0,0-9 13 15,-3-6-33-15,-5 0-4 16,-11 7-14-16,2 8 6 15,-5 15-5-15,0 10-3 16,0 11 0-16,2 2-9 16,5 0-25-16,10 14 3 15,-2 4 30-15,6 5-2 16,3-1 2-16,3-1 1 16,2-2-2-16,0-8 2 15,0-5 0-15,5-5-4 0,-6-1 3 16,-1-5 1-16,-3-16 0 15,-5-3 4-15,-11-5 0 16,-4 1-2-16,-4 4 3 16,-16 1-10-16,-13 8 10 15,-3 10-5-15,-9 5 0 16,5 5-1-16,2 16 1 16,13 2 0-16,9-1-8 15,12-3 1-15,0-4-10 16,19-4-18-16,15-11-26 15,2 0 30-15,0 0 24 16,0-8 6-16,-9 5 1 16,-3 3 1-16,-5 0 9 15,-7 6 15-15,-2 11 18 16,2 1-8-16,-5 1-18 0,0-6-12 16,-7-5-5-16,3-6-1 15,2-2-22-15,-5-6-74 16,7-18-46-16,-7-10-277 15</inkml:trace>
  <inkml:trace contextRef="#ctx0" brushRef="#br0" timeOffset="-34851.35">27785 14849 86 0,'0'0'306'16,"0"0"-306"-16,0 0-1 15,0 0-13-15,0 0-30 16,0 0-8-16,33-10-99 0</inkml:trace>
  <inkml:trace contextRef="#ctx0" brushRef="#br0" timeOffset="-34242.97">27903 14890 129 0,'0'0'104'0,"0"0"32"16,9 107-4-16,-4-52-59 15,2 3-6-15,3-3-9 16,7-10-53-16,-3-13-2 15,1-8-6-15,-1-12 0 16,-4-11-20-16,4-1-60 16,6-16-6-16,-11-13-20 15,1-5-33-15,-10 1-2 0,0 1 57 16,-10 6 87-16,-4 3 38 16,4 12 34-16,3 5 68 15,2 6-68-15,5 0-26 16,0 0-46-16,5 0 8 15,12 6 1-15,9 11 32 16,-4 3-23-16,5 3-4 16,-10 1-3-16,4-3-9 15,-4-2-1-15,-2-2 1 16,-6-6-2-16,3 0 0 16,-2-9 0-16,4-2 0 15,8 0 0-15,5-15 0 0,-1-6-6 16,-2-7-8-16,-2 6 8 15,-3 5 0-15,-11 7 5 16,-6 8 1-16,-2 2 49 16,0 0-14-16,0 6-35 15,0 9 0-15,5 6-1 16,0-1 1-16,4-3-1 16,11-5 0-16,-6-8 1 15,3-4-8-15,5-3 5 16,-3-10 0-16,-7 0 3 15,-10 8 0-15,-2 1 13 16,0 4 79-16,0 0 1 16,0 15-77-16,0 5-15 0,0 5-2 15,0-1-4-15,12-7 2 16,5-5-4-16,3-11-69 16,1-1-57-16,6-18-34 15,-3-16-188-15</inkml:trace>
  <inkml:trace contextRef="#ctx0" brushRef="#br0" timeOffset="-33994.63">28740 14662 409 0,'0'0'100'0,"0"0"-90"15,0 0 156-15,0 0-120 16,0 0-41-16,0 0 85 0,19 112 1 15,-5-41 26-15,-6 27-17 16,-8 18-53-16,-5 1-38 16,-19-10-7-16,-5-16-2 15,-10-27 0-15,3-9-1 16,-8-10-17-16,3-14-25 16,-2-14-61-16,12-17-165 15,7-1-301-15</inkml:trace>
  <inkml:trace contextRef="#ctx0" brushRef="#br0" timeOffset="-33178.02">29282 15026 155 0,'0'0'205'0,"0"0"-196"15,0 0 122-15,0 0 28 16,0 0-96-16,0 0-23 16,0 0-7-16,29 0-30 15,7 0 45-15,12 0 12 16,-2 0-46-16,-5-4-14 15,-7 2-2-15,-10 0-23 16,-5 2-60-16,-4 0-88 16,-10 0-85-16,-5 0-119 15</inkml:trace>
  <inkml:trace contextRef="#ctx0" brushRef="#br0" timeOffset="-33006.46">29306 15221 503 0,'0'0'11'16,"0"0"43"-16,0 0-45 16,0 0 92-16,99 16-39 15,-51-16-24-15,-7 0-38 16,3 0 0-16,-1 0-52 16,1-6-121-16,1-8-164 15</inkml:trace>
  <inkml:trace contextRef="#ctx0" brushRef="#br0" timeOffset="-32661.29">30032 14993 625 0,'0'0'3'16,"0"0"14"-16,-7 82 3 15,29-43 8-15,14-3-26 16,14-10 2-16,13-11 0 0,0-11-1 16,-5-4-1-16,-3-13-1 15,-9-18 1 1,-7-10 9-16,-10-6-4 0,-20-2 10 16,-9-1 5-16,-9 3 35 15,-25 7-43-15,-10 12 7 16,-4 11 49-16,-3 15-26 15,-4 2-29-15,4 22-15 16,3 15-4-16,12 9 0 16,14 9-11-16,17 3-76 15,5 1-124-15,20-8-85 16</inkml:trace>
  <inkml:trace contextRef="#ctx0" brushRef="#br0" timeOffset="-27846.4">31518 14758 16 0,'0'0'33'15,"0"0"57"-15,0 0 31 16,0 0-22-16,14-76-5 16,-11 59-11-16,-3 3-22 15,0 5 7-15,0 3-4 0,0 4-17 16,0 2-10-16,0 0-3 15,0 0-34-15,0 17 0 16,0 17 0-16,-3 12 0 16,-4 4 13-16,0 3 0 15,-5-6 3-15,9-6-6 16,-2-7 0-16,1-6-3 16,4-9-4-16,0-5-2 15,0-11-1-15,0-3 1 16,0 0 5-16,0 0 9 15,0-17 39-15,0-15 12 16,0-11-66-16,0-8 3 16,0 0-6-16,-3 2 2 0,-2 6 0 15,5 9 2-15,-2 8-1 16,2 9 1-16,-5 5 2 16,5 7 1-16,0 1 6 15,0 2-4-15,0 2-6 16,0 0-13-16,0 6-2 15,19 12 13-15,3 9 2 16,5 7 0-16,-3 4 4 16,-3-5-1-16,-1 0 1 15,-1-5 3-15,-4-7 3 16,-1-4-5-16,-7-6 4 16,-4-6-9-16,1-1 0 15,-1-2 0-15,2-2 3 16,-5 0 4-16,0 0 3 0,7 0 1 15,3-21 6-15,9-9 0 16,3-11-14-16,4 1-2 16,-2 1-2-16,-4 7 0 15,-6 7-7-15,-9 11 8 16,-3 6 6-16,-2 4-6 16,0 4 7-16,0 0-2 15,0 0-5-15,0 15-14 16,5 17 1-16,2 15 13 15,3 12 9-15,4 0 6 16,-2 0 6-16,-2-3-2 16,5-7-11-16,4-7-5 15,3-10 0-15,-3-8-2 0,-5-9-1 16,-4-6 0-16,4-5-12 16,6-4-35-16,1 0-42 15,1-17-33-15,7-13-36 16,0-15-64-16,2-5-79 15</inkml:trace>
  <inkml:trace contextRef="#ctx0" brushRef="#br0" timeOffset="-27544.49">32321 14695 95 0,'0'0'14'0,"0"0"40"15,41-78 97-15,-34 61-70 0,0 8 13 16,-7 5 10-16,0 4 9 15,0 0-32-15,0 8-79 16,-19 18 7-16,-10 10-3 16,-2 5 9-16,2 1 0 15,5-3 21-15,16-5-5 16,8-4-14-16,0-1-7 16,17-7-9-16,5 1 6 15,14-6 0-15,0-6 2 16,13-5-4-16,-6-5-3 15,0-1-2-15,1 0-21 16,-3-1-45-16,-7-11-59 16,-10-3-27-16,-10 0-14 0,-7-4-56 15</inkml:trace>
  <inkml:trace contextRef="#ctx0" brushRef="#br0" timeOffset="-27350.9">32176 14826 339 0,'0'0'84'0,"0"0"-7"15,0 0 52-15,0 0-110 16,0 0-18-16,0 0 10 16,135-13-1-16,-84 10-10 0,-3-1-15 15,-12 4-106 1,-9 0-56-16,-20 0-75 0</inkml:trace>
  <inkml:trace contextRef="#ctx0" brushRef="#br0" timeOffset="-27193.23">32198 14890 254 0,'0'0'69'0,"0"0"16"16,0 0 102-16,0 0-103 15,0 0-79-15,0 0 14 16,70-13 3-16,-17-4-20 15,2 6-2-15,-4 3-76 16,-3 3-158-16,-19 3-148 16</inkml:trace>
  <inkml:trace contextRef="#ctx0" brushRef="#br0" timeOffset="201.13">17156 9161 53 0,'0'0'7'16,"0"0"19"-16,0 0 98 15,0 0-33-15,0 0-37 16,0 0-6-16,0 0 8 16,0 0-2-16,41-24-7 15,-41 24 0-15,0-2-1 16,0-2-6-16,0 1-18 16,-9-1-16-16,-8 0-5 15,-12 0-1-15,-7 4-5 16,-15 0 0-16,-12 17 0 0,-2 7-3 15,-5 5-3-15,5 1 7 16,12-2 1-16,15 0 2 16,9-5 1-16,17-3-9 15,12 0-9-15,0-6-18 16,33 3 21-16,11-3 8 16,14 3 1-16,12-1 6 15,0 7 0-15,-5 1 1 16,-3 5-1-16,-11 3 0 15,-10-4-1-15,-14 0 1 16,-13-5 0-16,-7-1 1 16,-7 1 9-16,-19 3 13 15,-22 2 28-15,-12 2-16 0,-15-7-17 16,-9-4 8-16,-2-10-2 16,-6-7-4-16,13-2-8 15,9-4-7-15,22-11 10 16,19-2-14-16,15 0-1 15,7 6-11-15,12 0-52 16,27 3-82-16,16-1 6 16,8 3-45-16,2-5-104 15</inkml:trace>
  <inkml:trace contextRef="#ctx0" brushRef="#br0" timeOffset="849.92">17496 9133 39 0,'0'0'140'15,"0"0"-120"-15,0 0 74 16,0 0 22-16,0 0-17 16,0 0-53-16,-2-30-11 15,2 30-35-15,0 11-3 16,0 19 3-16,12 12 10 16,-2 12 16-16,2 12 9 0,-5 8-14 15,3-7 5-15,-5-9 2 16,2-9-7-16,0-11-7 15,0-10 8-15,0-7 1 16,333-117-377 140,-332 94-40-156</inkml:trace>
  <inkml:trace contextRef="#ctx0" brushRef="#br0" timeOffset="1900.17">18256 9204 184 0,'0'0'39'0,"0"0"-21"0,0 0 72 15,0 0-21-15,0 0-42 16,0 0-24-16,-19-4-3 16,19 4-2-16,0 0 0 15,0 0 0-15,0 0-1 16,0 14 3-16,2 4 9 16,5 3 20-16,6 4 10 15,-1-3-21-15,-3-1-9 16,6-2-7-16,-1-2 0 15,5-4-2-15,3-3-1 16,5-7 1-16,2-3 4 16,0 0 0-16,2-15 1 15,0-8-4-15,-2-7 3 0,-5-3 2 16,-4-5-6-16,-6 2 1 16,-7 4 2-16,-2 10-1 15,-5 5-1-15,0 5 3 16,0 7 2-16,0 5 2 15,0 0 11-15,0 0-19 16,0 0-6-16,0 24-9 16,10 15 14-16,9 20 1 15,5 18 2-15,3 17 1 16,-1 14 1-16,-4-1-4 16,-5-10 2-16,-3-11-2 15,-6-19 0-15,-8-14 1 0,0-18 0 16,0-10 5-16,-10-10 0 15,-2-10 24-15,-5-5 40 16,-10 0-28-16,1-9-26 16,-3-13-16-16,0-9 0 15,7 0 0-15,13-4-2 16,9 0-16-16,7-1-31 16,24-2 4-16,5 5-16 15,10 3 15-15,-7 7-41 16,2 2-96-16,-12 4-41 15</inkml:trace>
  <inkml:trace contextRef="#ctx0" brushRef="#br0" timeOffset="3356.09">18157 8934 3 0,'0'0'8'0,"0"0"-5"16,0 0 3-16,0 0 15 15,0 0 2-15,0 0-7 16,-31 0-5-16,28 0 12 16,-4 0 6-16,7 0 12 15,-7 1-9-15,2 1 0 16,5 0-6-16,0-2-4 16,0 0-3-16,0 0-3 15,0 0 3-15,0 2 1 16,0-2 5-16,0 0-1 15,0 0-3-15,0 0-1 16,0 0-6-16,0 0-9 16,0 0-3-16,0 0-2 15,0-7 0-15,15-13 6 0,4-7 6 16,3-9-8-16,-3-6 4 16,-2-1-5-16,-3 0-1 15,1 0 1-15,-3 3 2 16,-3 4-3-16,1 8 12 15,-3 5 19-15,1 5-7 16,-6 4-7-16,3 5-5 16,-3 0 10-16,10 1-15 15,10 4-9-15,7 4-5 16,14 0 5-16,13 12 4 16,2 12 3-16,0 6-1 15,2-2-5-15,-7-2 0 0,0 1 1 16,-10-8 4-16,-6 0 4 15,-9-5-4-15,-6-3 1 16,-10-8-3-16,-9 0 0 16,-3-3 0-16,0 0 6 15,0 0 2-15,0 0-12 16,0 0-54-16,0-10-220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F4F0-14A4-459D-93BC-98EC985C6449}" type="datetimeFigureOut">
              <a:rPr lang="en-IE" smtClean="0"/>
              <a:t>12/10/2022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3C926-F2AF-42AD-B8A9-365E7A87C86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110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368" y="728664"/>
            <a:ext cx="11243007" cy="1654773"/>
          </a:xfrm>
        </p:spPr>
        <p:txBody>
          <a:bodyPr anchor="ctr"/>
          <a:lstStyle>
            <a:lvl1pPr>
              <a:defRPr sz="7333" b="0" i="0">
                <a:solidFill>
                  <a:schemeClr val="tx2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78369" y="2889250"/>
            <a:ext cx="11242919" cy="3024271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800" b="1">
                <a:solidFill>
                  <a:schemeClr val="accent1"/>
                </a:solidFill>
                <a:latin typeface="Arial Nova" panose="020B05040202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267"/>
              </a:spcBef>
              <a:spcAft>
                <a:spcPts val="0"/>
              </a:spcAft>
              <a:buFont typeface="Arial" charset="0"/>
              <a:buNone/>
              <a:tabLst/>
              <a:defRPr sz="2000" b="1">
                <a:solidFill>
                  <a:schemeClr val="tx2">
                    <a:lumMod val="75000"/>
                  </a:schemeClr>
                </a:solidFill>
                <a:latin typeface="Arial Nova" panose="020B0504020202020204" pitchFamily="34" charset="0"/>
              </a:defRPr>
            </a:lvl2pPr>
            <a:lvl3pPr marL="476239" indent="-239178">
              <a:lnSpc>
                <a:spcPct val="95000"/>
              </a:lnSpc>
              <a:spcBef>
                <a:spcPts val="0"/>
              </a:spcBef>
              <a:spcAft>
                <a:spcPts val="267"/>
              </a:spcAft>
              <a:buFont typeface="Arial" charset="0"/>
              <a:buChar char="•"/>
              <a:tabLst/>
              <a:defRPr sz="2000">
                <a:solidFill>
                  <a:schemeClr val="tx2">
                    <a:lumMod val="75000"/>
                  </a:schemeClr>
                </a:solidFill>
                <a:latin typeface="Arial Nova" panose="020B0504020202020204" pitchFamily="34" charset="0"/>
              </a:defRPr>
            </a:lvl3pPr>
            <a:lvl4pPr marL="715415" indent="-239178">
              <a:lnSpc>
                <a:spcPct val="95000"/>
              </a:lnSpc>
              <a:spcBef>
                <a:spcPts val="0"/>
              </a:spcBef>
              <a:spcAft>
                <a:spcPts val="267"/>
              </a:spcAft>
              <a:buFont typeface="Arial" charset="0"/>
              <a:buChar char="•"/>
              <a:tabLst/>
              <a:defRPr sz="1600">
                <a:solidFill>
                  <a:schemeClr val="tx2"/>
                </a:solidFill>
                <a:latin typeface="Arial Nova" panose="020B0504020202020204" pitchFamily="34" charset="0"/>
              </a:defRPr>
            </a:lvl4pPr>
            <a:lvl5pPr marL="954593" indent="-239178">
              <a:lnSpc>
                <a:spcPct val="95000"/>
              </a:lnSpc>
              <a:spcBef>
                <a:spcPts val="0"/>
              </a:spcBef>
              <a:spcAft>
                <a:spcPts val="267"/>
              </a:spcAft>
              <a:buFont typeface="Arial" charset="0"/>
              <a:buChar char="•"/>
              <a:tabLst/>
              <a:defRPr sz="1400">
                <a:solidFill>
                  <a:schemeClr val="tx2"/>
                </a:solidFill>
                <a:latin typeface="Arial Nova" panose="020B0504020202020204" pitchFamily="34" charset="0"/>
              </a:defRPr>
            </a:lvl5pPr>
            <a:lvl6pPr marL="476239" indent="-228594">
              <a:spcBef>
                <a:spcPts val="267"/>
              </a:spcBef>
              <a:buFont typeface="Arial" charset="0"/>
              <a:buChar char="•"/>
              <a:tabLst/>
              <a:defRPr sz="1867" b="0">
                <a:solidFill>
                  <a:schemeClr val="tx2">
                    <a:lumMod val="75000"/>
                  </a:schemeClr>
                </a:solidFill>
              </a:defRPr>
            </a:lvl6pPr>
            <a:lvl7pPr marL="715415" indent="-228594">
              <a:spcBef>
                <a:spcPts val="267"/>
              </a:spcBef>
              <a:spcAft>
                <a:spcPts val="0"/>
              </a:spcAft>
              <a:buFont typeface="Arial" charset="0"/>
              <a:buChar char="•"/>
              <a:tabLst/>
              <a:defRPr sz="1600">
                <a:solidFill>
                  <a:schemeClr val="tx2"/>
                </a:solidFill>
              </a:defRPr>
            </a:lvl7pPr>
            <a:lvl8pPr marL="586301" indent="-228594">
              <a:buFont typeface="Arial" charset="0"/>
              <a:buChar char="•"/>
              <a:tabLst/>
              <a:defRPr>
                <a:solidFill>
                  <a:schemeClr val="tx2"/>
                </a:solidFill>
              </a:defRPr>
            </a:lvl8pPr>
            <a:lvl9pPr marL="1015975" indent="-279393">
              <a:spcBef>
                <a:spcPts val="267"/>
              </a:spcBef>
              <a:spcAft>
                <a:spcPts val="0"/>
              </a:spcAft>
              <a:buFont typeface="Arial" charset="0"/>
              <a:buChar char="•"/>
              <a:tabLst/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812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0000" y="368300"/>
            <a:ext cx="11232000" cy="853019"/>
          </a:xfrm>
        </p:spPr>
        <p:txBody>
          <a:bodyPr/>
          <a:lstStyle>
            <a:lvl1pPr>
              <a:defRPr b="0" i="0"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80000" y="1221319"/>
            <a:ext cx="11232000" cy="336549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267" b="1">
                <a:solidFill>
                  <a:schemeClr val="accent1"/>
                </a:solidFill>
                <a:latin typeface="+mj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29" hasCustomPrompt="1"/>
          </p:nvPr>
        </p:nvSpPr>
        <p:spPr>
          <a:xfrm>
            <a:off x="480000" y="1881189"/>
            <a:ext cx="11232000" cy="4032249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insert chart from template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39634" y="6489702"/>
            <a:ext cx="4512733" cy="23177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67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9" name="Slide Number Placeholder 30"/>
          <p:cNvSpPr>
            <a:spLocks noGrp="1"/>
          </p:cNvSpPr>
          <p:nvPr>
            <p:ph type="sldNum" sz="quarter" idx="4"/>
          </p:nvPr>
        </p:nvSpPr>
        <p:spPr>
          <a:xfrm>
            <a:off x="469526" y="6489700"/>
            <a:ext cx="549604" cy="23932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9DBF405-36A1-4F70-9523-57506B3CA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523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39634" y="6489702"/>
            <a:ext cx="4512733" cy="23177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67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5" name="Slide Number Placeholder 30"/>
          <p:cNvSpPr>
            <a:spLocks noGrp="1"/>
          </p:cNvSpPr>
          <p:nvPr>
            <p:ph type="sldNum" sz="quarter" idx="4"/>
          </p:nvPr>
        </p:nvSpPr>
        <p:spPr>
          <a:xfrm>
            <a:off x="469526" y="6489700"/>
            <a:ext cx="549604" cy="23932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9DBF405-36A1-4F70-9523-57506B3CA01E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80000" y="368300"/>
            <a:ext cx="11232000" cy="853017"/>
          </a:xfrm>
        </p:spPr>
        <p:txBody>
          <a:bodyPr/>
          <a:lstStyle>
            <a:lvl1pPr>
              <a:defRPr b="0" i="0"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80000" y="1221319"/>
            <a:ext cx="11232000" cy="336549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267" b="1">
                <a:solidFill>
                  <a:schemeClr val="accent1"/>
                </a:solidFill>
                <a:latin typeface="+mj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Table style</a:t>
            </a:r>
          </a:p>
        </p:txBody>
      </p:sp>
    </p:spTree>
    <p:extLst>
      <p:ext uri="{BB962C8B-B14F-4D97-AF65-F5344CB8AC3E}">
        <p14:creationId xmlns:p14="http://schemas.microsoft.com/office/powerpoint/2010/main" val="3938273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63" y="728663"/>
            <a:ext cx="11232000" cy="1620000"/>
          </a:xfrm>
        </p:spPr>
        <p:txBody>
          <a:bodyPr anchor="ctr"/>
          <a:lstStyle>
            <a:lvl1pPr>
              <a:lnSpc>
                <a:spcPct val="95000"/>
              </a:lnSpc>
              <a:defRPr sz="5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89285" y="2889250"/>
            <a:ext cx="11232000" cy="3024271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800" b="1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267"/>
              </a:spcBef>
              <a:spcAft>
                <a:spcPts val="0"/>
              </a:spcAft>
              <a:buFont typeface="Arial" charset="0"/>
              <a:buNone/>
              <a:tabLst/>
              <a:defRPr sz="2000" b="1">
                <a:solidFill>
                  <a:schemeClr val="tx2">
                    <a:lumMod val="75000"/>
                  </a:schemeClr>
                </a:solidFill>
                <a:latin typeface="+mj-lt"/>
              </a:defRPr>
            </a:lvl2pPr>
            <a:lvl3pPr marL="380990" indent="-380990">
              <a:lnSpc>
                <a:spcPct val="95000"/>
              </a:lnSpc>
              <a:spcBef>
                <a:spcPts val="0"/>
              </a:spcBef>
              <a:spcAft>
                <a:spcPts val="267"/>
              </a:spcAft>
              <a:buFont typeface="Arial" charset="0"/>
              <a:buChar char="•"/>
              <a:defRPr sz="2000">
                <a:solidFill>
                  <a:schemeClr val="tx2">
                    <a:lumMod val="75000"/>
                  </a:schemeClr>
                </a:solidFill>
                <a:latin typeface="+mj-lt"/>
              </a:defRPr>
            </a:lvl3pPr>
            <a:lvl4pPr marL="380990" indent="-380990">
              <a:lnSpc>
                <a:spcPct val="95000"/>
              </a:lnSpc>
              <a:spcBef>
                <a:spcPts val="0"/>
              </a:spcBef>
              <a:spcAft>
                <a:spcPts val="267"/>
              </a:spcAft>
              <a:buFont typeface="Arial" charset="0"/>
              <a:buChar char="•"/>
              <a:defRPr sz="2000">
                <a:solidFill>
                  <a:schemeClr val="tx2">
                    <a:lumMod val="75000"/>
                  </a:schemeClr>
                </a:solidFill>
                <a:latin typeface="+mj-lt"/>
              </a:defRPr>
            </a:lvl4pPr>
            <a:lvl5pPr marL="380990" indent="-380990">
              <a:lnSpc>
                <a:spcPct val="95000"/>
              </a:lnSpc>
              <a:spcBef>
                <a:spcPts val="0"/>
              </a:spcBef>
              <a:spcAft>
                <a:spcPts val="267"/>
              </a:spcAft>
              <a:buFont typeface="Arial" charset="0"/>
              <a:buChar char="•"/>
              <a:defRPr sz="2000">
                <a:solidFill>
                  <a:schemeClr val="tx2">
                    <a:lumMod val="75000"/>
                  </a:schemeClr>
                </a:solidFill>
                <a:latin typeface="+mj-lt"/>
              </a:defRPr>
            </a:lvl5pPr>
            <a:lvl6pPr marL="476239" indent="-228594">
              <a:spcBef>
                <a:spcPts val="267"/>
              </a:spcBef>
              <a:buFont typeface="Arial" charset="0"/>
              <a:buChar char="•"/>
              <a:tabLst/>
              <a:defRPr sz="1867" b="0">
                <a:solidFill>
                  <a:schemeClr val="tx2">
                    <a:lumMod val="75000"/>
                  </a:schemeClr>
                </a:solidFill>
              </a:defRPr>
            </a:lvl6pPr>
            <a:lvl7pPr marL="715415" indent="-228594">
              <a:spcBef>
                <a:spcPts val="267"/>
              </a:spcBef>
              <a:spcAft>
                <a:spcPts val="0"/>
              </a:spcAft>
              <a:buFont typeface="Arial" charset="0"/>
              <a:buChar char="•"/>
              <a:tabLst/>
              <a:defRPr sz="1600">
                <a:solidFill>
                  <a:schemeClr val="tx2"/>
                </a:solidFill>
              </a:defRPr>
            </a:lvl7pPr>
            <a:lvl8pPr marL="586301" indent="-228594">
              <a:buFont typeface="Arial" charset="0"/>
              <a:buChar char="•"/>
              <a:tabLst/>
              <a:defRPr>
                <a:solidFill>
                  <a:schemeClr val="tx2"/>
                </a:solidFill>
              </a:defRPr>
            </a:lvl8pPr>
            <a:lvl9pPr marL="1015975" indent="-279393">
              <a:spcBef>
                <a:spcPts val="267"/>
              </a:spcBef>
              <a:spcAft>
                <a:spcPts val="0"/>
              </a:spcAft>
              <a:buFont typeface="Arial" charset="0"/>
              <a:buChar char="•"/>
              <a:tabLst/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5"/>
            <a:r>
              <a:rPr lang="en-US" dirty="0"/>
              <a:t>Third level</a:t>
            </a:r>
          </a:p>
          <a:p>
            <a:pPr lvl="6"/>
            <a:r>
              <a:rPr lang="en-US" dirty="0"/>
              <a:t>Fourth level</a:t>
            </a:r>
          </a:p>
          <a:p>
            <a:pPr lvl="8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0588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63" y="728663"/>
            <a:ext cx="11232000" cy="1620000"/>
          </a:xfrm>
        </p:spPr>
        <p:txBody>
          <a:bodyPr anchor="ctr"/>
          <a:lstStyle>
            <a:lvl1pPr>
              <a:lnSpc>
                <a:spcPct val="95000"/>
              </a:lnSpc>
              <a:defRPr sz="5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89285" y="2889251"/>
            <a:ext cx="11232000" cy="3024269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800" b="1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267"/>
              </a:spcBef>
              <a:spcAft>
                <a:spcPts val="0"/>
              </a:spcAft>
              <a:buFont typeface="Arial" charset="0"/>
              <a:buNone/>
              <a:tabLst/>
              <a:defRPr sz="2000" b="1">
                <a:solidFill>
                  <a:schemeClr val="tx2">
                    <a:lumMod val="75000"/>
                  </a:schemeClr>
                </a:solidFill>
                <a:latin typeface="+mj-lt"/>
              </a:defRPr>
            </a:lvl2pPr>
            <a:lvl3pPr marL="380990" indent="-380990">
              <a:lnSpc>
                <a:spcPct val="95000"/>
              </a:lnSpc>
              <a:spcBef>
                <a:spcPts val="0"/>
              </a:spcBef>
              <a:spcAft>
                <a:spcPts val="267"/>
              </a:spcAft>
              <a:buFont typeface="Arial" charset="0"/>
              <a:buChar char="•"/>
              <a:defRPr sz="2000">
                <a:solidFill>
                  <a:schemeClr val="tx2">
                    <a:lumMod val="75000"/>
                  </a:schemeClr>
                </a:solidFill>
                <a:latin typeface="+mj-lt"/>
              </a:defRPr>
            </a:lvl3pPr>
            <a:lvl4pPr marL="380990" indent="-380990">
              <a:lnSpc>
                <a:spcPct val="95000"/>
              </a:lnSpc>
              <a:spcBef>
                <a:spcPts val="0"/>
              </a:spcBef>
              <a:spcAft>
                <a:spcPts val="267"/>
              </a:spcAft>
              <a:buFont typeface="Arial" charset="0"/>
              <a:buChar char="•"/>
              <a:defRPr sz="2000">
                <a:solidFill>
                  <a:schemeClr val="tx2">
                    <a:lumMod val="75000"/>
                  </a:schemeClr>
                </a:solidFill>
                <a:latin typeface="+mj-lt"/>
              </a:defRPr>
            </a:lvl4pPr>
            <a:lvl5pPr marL="380990" indent="-380990">
              <a:lnSpc>
                <a:spcPct val="95000"/>
              </a:lnSpc>
              <a:spcBef>
                <a:spcPts val="0"/>
              </a:spcBef>
              <a:spcAft>
                <a:spcPts val="267"/>
              </a:spcAft>
              <a:buFont typeface="Arial" charset="0"/>
              <a:buChar char="•"/>
              <a:defRPr sz="2000">
                <a:solidFill>
                  <a:schemeClr val="tx2">
                    <a:lumMod val="75000"/>
                  </a:schemeClr>
                </a:solidFill>
                <a:latin typeface="+mj-lt"/>
              </a:defRPr>
            </a:lvl5pPr>
            <a:lvl6pPr marL="476239" indent="-228594">
              <a:spcBef>
                <a:spcPts val="267"/>
              </a:spcBef>
              <a:buFont typeface="Arial" charset="0"/>
              <a:buChar char="•"/>
              <a:tabLst/>
              <a:defRPr sz="1867" b="0">
                <a:solidFill>
                  <a:schemeClr val="tx2">
                    <a:lumMod val="75000"/>
                  </a:schemeClr>
                </a:solidFill>
              </a:defRPr>
            </a:lvl6pPr>
            <a:lvl7pPr marL="715415" indent="-228594">
              <a:spcBef>
                <a:spcPts val="267"/>
              </a:spcBef>
              <a:spcAft>
                <a:spcPts val="0"/>
              </a:spcAft>
              <a:buFont typeface="Arial" charset="0"/>
              <a:buChar char="•"/>
              <a:tabLst/>
              <a:defRPr sz="1600">
                <a:solidFill>
                  <a:schemeClr val="tx2"/>
                </a:solidFill>
              </a:defRPr>
            </a:lvl7pPr>
            <a:lvl8pPr marL="586301" indent="-228594">
              <a:buFont typeface="Arial" charset="0"/>
              <a:buChar char="•"/>
              <a:tabLst/>
              <a:defRPr>
                <a:solidFill>
                  <a:schemeClr val="tx2"/>
                </a:solidFill>
              </a:defRPr>
            </a:lvl8pPr>
            <a:lvl9pPr marL="1015975" indent="-279393">
              <a:spcBef>
                <a:spcPts val="267"/>
              </a:spcBef>
              <a:spcAft>
                <a:spcPts val="0"/>
              </a:spcAft>
              <a:buFont typeface="Arial" charset="0"/>
              <a:buChar char="•"/>
              <a:tabLst/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5"/>
            <a:r>
              <a:rPr lang="en-US" dirty="0"/>
              <a:t>Third level</a:t>
            </a:r>
          </a:p>
          <a:p>
            <a:pPr lvl="6"/>
            <a:r>
              <a:rPr lang="en-US" dirty="0"/>
              <a:t>Fourth level</a:t>
            </a:r>
          </a:p>
          <a:p>
            <a:pPr lvl="8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9259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-1270000" y="2959102"/>
            <a:ext cx="65" cy="4024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73243" y="1881189"/>
            <a:ext cx="7307179" cy="4032249"/>
          </a:xfrm>
        </p:spPr>
        <p:txBody>
          <a:bodyPr/>
          <a:lstStyle>
            <a:lvl1pPr marL="0" algn="r" defTabSz="1219170" rtl="0" eaLnBrk="1" latinLnBrk="0" hangingPunct="1">
              <a:lnSpc>
                <a:spcPct val="70000"/>
              </a:lnSpc>
              <a:buNone/>
              <a:defRPr lang="en-US" sz="10666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8352367" y="2889250"/>
            <a:ext cx="3368919" cy="3024271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400" b="1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267"/>
              </a:spcBef>
              <a:spcAft>
                <a:spcPts val="0"/>
              </a:spcAft>
              <a:buFont typeface="Arial" charset="0"/>
              <a:buNone/>
              <a:tabLst/>
              <a:defRPr sz="2000" b="1">
                <a:solidFill>
                  <a:schemeClr val="tx2">
                    <a:lumMod val="75000"/>
                  </a:schemeClr>
                </a:solidFill>
                <a:latin typeface="+mj-lt"/>
              </a:defRPr>
            </a:lvl2pPr>
            <a:lvl3pPr marL="380990" indent="-380990">
              <a:lnSpc>
                <a:spcPct val="95000"/>
              </a:lnSpc>
              <a:spcBef>
                <a:spcPts val="0"/>
              </a:spcBef>
              <a:spcAft>
                <a:spcPts val="267"/>
              </a:spcAft>
              <a:buFont typeface="Arial" charset="0"/>
              <a:buChar char="•"/>
              <a:defRPr sz="2000">
                <a:solidFill>
                  <a:schemeClr val="tx2">
                    <a:lumMod val="75000"/>
                  </a:schemeClr>
                </a:solidFill>
                <a:latin typeface="+mj-lt"/>
              </a:defRPr>
            </a:lvl3pPr>
            <a:lvl4pPr marL="380990" indent="-380990">
              <a:lnSpc>
                <a:spcPct val="95000"/>
              </a:lnSpc>
              <a:spcBef>
                <a:spcPts val="0"/>
              </a:spcBef>
              <a:spcAft>
                <a:spcPts val="267"/>
              </a:spcAft>
              <a:buFont typeface="Arial" charset="0"/>
              <a:buChar char="•"/>
              <a:defRPr sz="2000">
                <a:solidFill>
                  <a:schemeClr val="tx2">
                    <a:lumMod val="75000"/>
                  </a:schemeClr>
                </a:solidFill>
                <a:latin typeface="+mj-lt"/>
              </a:defRPr>
            </a:lvl4pPr>
            <a:lvl5pPr marL="380990" indent="-380990">
              <a:lnSpc>
                <a:spcPct val="95000"/>
              </a:lnSpc>
              <a:spcBef>
                <a:spcPts val="0"/>
              </a:spcBef>
              <a:spcAft>
                <a:spcPts val="267"/>
              </a:spcAft>
              <a:buFont typeface="Arial" charset="0"/>
              <a:buChar char="•"/>
              <a:defRPr sz="2000">
                <a:solidFill>
                  <a:schemeClr val="tx2">
                    <a:lumMod val="75000"/>
                  </a:schemeClr>
                </a:solidFill>
                <a:latin typeface="+mj-lt"/>
              </a:defRPr>
            </a:lvl5pPr>
            <a:lvl6pPr marL="476239" indent="-228594">
              <a:spcBef>
                <a:spcPts val="267"/>
              </a:spcBef>
              <a:buFont typeface="Arial" charset="0"/>
              <a:buChar char="•"/>
              <a:tabLst/>
              <a:defRPr sz="1867" b="0">
                <a:solidFill>
                  <a:schemeClr val="tx2">
                    <a:lumMod val="75000"/>
                  </a:schemeClr>
                </a:solidFill>
              </a:defRPr>
            </a:lvl6pPr>
            <a:lvl7pPr marL="715415" indent="-228594">
              <a:spcBef>
                <a:spcPts val="267"/>
              </a:spcBef>
              <a:spcAft>
                <a:spcPts val="0"/>
              </a:spcAft>
              <a:buFont typeface="Arial" charset="0"/>
              <a:buChar char="•"/>
              <a:tabLst/>
              <a:defRPr sz="1600">
                <a:solidFill>
                  <a:schemeClr val="tx2"/>
                </a:solidFill>
              </a:defRPr>
            </a:lvl7pPr>
            <a:lvl8pPr marL="586301" indent="-228594">
              <a:buFont typeface="Arial" charset="0"/>
              <a:buChar char="•"/>
              <a:tabLst/>
              <a:defRPr>
                <a:solidFill>
                  <a:schemeClr val="tx2"/>
                </a:solidFill>
              </a:defRPr>
            </a:lvl8pPr>
            <a:lvl9pPr marL="1015975" indent="-279393">
              <a:spcBef>
                <a:spcPts val="267"/>
              </a:spcBef>
              <a:spcAft>
                <a:spcPts val="0"/>
              </a:spcAft>
              <a:buFont typeface="Arial" charset="0"/>
              <a:buChar char="•"/>
              <a:tabLst/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5"/>
            <a:r>
              <a:rPr lang="en-US" dirty="0"/>
              <a:t>Third level</a:t>
            </a:r>
          </a:p>
          <a:p>
            <a:pPr lvl="6"/>
            <a:r>
              <a:rPr lang="en-US" dirty="0"/>
              <a:t>Fourth level</a:t>
            </a:r>
          </a:p>
          <a:p>
            <a:pPr lvl="8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6625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39634" y="6489702"/>
            <a:ext cx="4512733" cy="23177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67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30" name="Slide Number Placeholder 30"/>
          <p:cNvSpPr>
            <a:spLocks noGrp="1"/>
          </p:cNvSpPr>
          <p:nvPr>
            <p:ph type="sldNum" sz="quarter" idx="4"/>
          </p:nvPr>
        </p:nvSpPr>
        <p:spPr>
          <a:xfrm>
            <a:off x="469526" y="6489700"/>
            <a:ext cx="549604" cy="23932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9DBF405-36A1-4F70-9523-57506B3CA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80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ransition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367" y="1892301"/>
            <a:ext cx="11235267" cy="2006599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367" y="3909483"/>
            <a:ext cx="11235267" cy="1348316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71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6">
          <p15:clr>
            <a:srgbClr val="FBAE40"/>
          </p15:clr>
        </p15:guide>
        <p15:guide id="2" pos="5534">
          <p15:clr>
            <a:srgbClr val="FBAE40"/>
          </p15:clr>
        </p15:guide>
        <p15:guide id="3" orient="horz" pos="894">
          <p15:clr>
            <a:srgbClr val="FBAE40"/>
          </p15:clr>
        </p15:guide>
        <p15:guide id="4" orient="horz" pos="735">
          <p15:clr>
            <a:srgbClr val="FBAE40"/>
          </p15:clr>
        </p15:guide>
        <p15:guide id="5" orient="horz" pos="184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41263" y="1881189"/>
            <a:ext cx="6335371" cy="1008063"/>
          </a:xfrm>
        </p:spPr>
        <p:txBody>
          <a:bodyPr anchor="t" anchorCtr="0">
            <a:noAutofit/>
          </a:bodyPr>
          <a:lstStyle>
            <a:lvl1pPr marL="0" indent="0">
              <a:lnSpc>
                <a:spcPts val="2267"/>
              </a:lnSpc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481263" y="1881189"/>
            <a:ext cx="960000" cy="1008063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6667" b="0" i="0">
                <a:solidFill>
                  <a:schemeClr val="tx2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81263" y="1221318"/>
            <a:ext cx="11232000" cy="336549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267" b="1" i="0">
                <a:solidFill>
                  <a:schemeClr val="accent1"/>
                </a:solidFill>
                <a:latin typeface="+mj-lt"/>
                <a:ea typeface="Bebas Neue" charset="0"/>
                <a:cs typeface="Bebas Neue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4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1441263" y="2887929"/>
            <a:ext cx="6335371" cy="100938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267"/>
              </a:lnSpc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95" name="Text Placeholder 29"/>
          <p:cNvSpPr>
            <a:spLocks noGrp="1"/>
          </p:cNvSpPr>
          <p:nvPr>
            <p:ph type="body" sz="quarter" idx="30" hasCustomPrompt="1"/>
          </p:nvPr>
        </p:nvSpPr>
        <p:spPr>
          <a:xfrm>
            <a:off x="481263" y="2887929"/>
            <a:ext cx="960000" cy="1009385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6667" b="0" i="0">
                <a:solidFill>
                  <a:schemeClr val="tx2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96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1441263" y="3897314"/>
            <a:ext cx="6335371" cy="1008063"/>
          </a:xfrm>
        </p:spPr>
        <p:txBody>
          <a:bodyPr anchor="t" anchorCtr="0">
            <a:noAutofit/>
          </a:bodyPr>
          <a:lstStyle>
            <a:lvl1pPr marL="0" indent="0">
              <a:lnSpc>
                <a:spcPts val="2267"/>
              </a:lnSpc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97" name="Text Placeholder 29"/>
          <p:cNvSpPr>
            <a:spLocks noGrp="1"/>
          </p:cNvSpPr>
          <p:nvPr>
            <p:ph type="body" sz="quarter" idx="32" hasCustomPrompt="1"/>
          </p:nvPr>
        </p:nvSpPr>
        <p:spPr>
          <a:xfrm>
            <a:off x="481263" y="3897314"/>
            <a:ext cx="960000" cy="1008063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6667" b="0" i="0">
                <a:solidFill>
                  <a:schemeClr val="tx2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39" hasCustomPrompt="1"/>
          </p:nvPr>
        </p:nvSpPr>
        <p:spPr>
          <a:xfrm>
            <a:off x="1441263" y="4904054"/>
            <a:ext cx="6335371" cy="100938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267"/>
              </a:lnSpc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16" name="Text Placeholder 29"/>
          <p:cNvSpPr>
            <a:spLocks noGrp="1"/>
          </p:cNvSpPr>
          <p:nvPr>
            <p:ph type="body" sz="quarter" idx="40" hasCustomPrompt="1"/>
          </p:nvPr>
        </p:nvSpPr>
        <p:spPr>
          <a:xfrm>
            <a:off x="481263" y="4904054"/>
            <a:ext cx="960000" cy="1009385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6667" b="0" i="0">
                <a:solidFill>
                  <a:schemeClr val="tx2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0000" y="368608"/>
            <a:ext cx="11232000" cy="85270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</a:t>
            </a:r>
            <a:r>
              <a:rPr lang="en-US"/>
              <a:t>to edit master </a:t>
            </a:r>
            <a:r>
              <a:rPr lang="en-US" dirty="0"/>
              <a:t>title style</a:t>
            </a:r>
          </a:p>
        </p:txBody>
      </p:sp>
    </p:spTree>
    <p:extLst>
      <p:ext uri="{BB962C8B-B14F-4D97-AF65-F5344CB8AC3E}">
        <p14:creationId xmlns:p14="http://schemas.microsoft.com/office/powerpoint/2010/main" val="367331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41265" y="2889251"/>
            <a:ext cx="4223905" cy="1008063"/>
          </a:xfrm>
        </p:spPr>
        <p:txBody>
          <a:bodyPr anchor="t" anchorCtr="0">
            <a:noAutofit/>
          </a:bodyPr>
          <a:lstStyle>
            <a:lvl1pPr marL="0" indent="0">
              <a:lnSpc>
                <a:spcPts val="2267"/>
              </a:lnSpc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481263" y="2889251"/>
            <a:ext cx="960000" cy="1008063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6667" b="0" i="0">
                <a:solidFill>
                  <a:schemeClr val="tx2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81263" y="1221318"/>
            <a:ext cx="11232000" cy="336549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267" b="1" i="0">
                <a:solidFill>
                  <a:schemeClr val="accent1"/>
                </a:solidFill>
                <a:latin typeface="+mj-lt"/>
                <a:ea typeface="Bebas Neue" charset="0"/>
                <a:cs typeface="Bebas Neue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4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1441265" y="3898146"/>
            <a:ext cx="4223905" cy="1008063"/>
          </a:xfrm>
        </p:spPr>
        <p:txBody>
          <a:bodyPr anchor="t" anchorCtr="0">
            <a:noAutofit/>
          </a:bodyPr>
          <a:lstStyle>
            <a:lvl1pPr marL="0" indent="0">
              <a:lnSpc>
                <a:spcPts val="2267"/>
              </a:lnSpc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95" name="Text Placeholder 29"/>
          <p:cNvSpPr>
            <a:spLocks noGrp="1"/>
          </p:cNvSpPr>
          <p:nvPr>
            <p:ph type="body" sz="quarter" idx="30" hasCustomPrompt="1"/>
          </p:nvPr>
        </p:nvSpPr>
        <p:spPr>
          <a:xfrm>
            <a:off x="481263" y="3898146"/>
            <a:ext cx="960000" cy="1008063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6667" b="0" i="0">
                <a:solidFill>
                  <a:schemeClr val="tx2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96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1441265" y="4906209"/>
            <a:ext cx="4223905" cy="1007231"/>
          </a:xfrm>
        </p:spPr>
        <p:txBody>
          <a:bodyPr anchor="t" anchorCtr="0">
            <a:noAutofit/>
          </a:bodyPr>
          <a:lstStyle>
            <a:lvl1pPr marL="0" indent="0">
              <a:lnSpc>
                <a:spcPts val="2267"/>
              </a:lnSpc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97" name="Text Placeholder 29"/>
          <p:cNvSpPr>
            <a:spLocks noGrp="1"/>
          </p:cNvSpPr>
          <p:nvPr>
            <p:ph type="body" sz="quarter" idx="32" hasCustomPrompt="1"/>
          </p:nvPr>
        </p:nvSpPr>
        <p:spPr>
          <a:xfrm>
            <a:off x="481263" y="4906209"/>
            <a:ext cx="960000" cy="1007231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6667" b="0" i="0">
                <a:solidFill>
                  <a:schemeClr val="tx2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98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7491663" y="2889251"/>
            <a:ext cx="4221600" cy="1008063"/>
          </a:xfrm>
        </p:spPr>
        <p:txBody>
          <a:bodyPr anchor="t" anchorCtr="0">
            <a:noAutofit/>
          </a:bodyPr>
          <a:lstStyle>
            <a:lvl1pPr marL="0" indent="0">
              <a:lnSpc>
                <a:spcPts val="2267"/>
              </a:lnSpc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99" name="Text Placeholder 29"/>
          <p:cNvSpPr>
            <a:spLocks noGrp="1"/>
          </p:cNvSpPr>
          <p:nvPr>
            <p:ph type="body" sz="quarter" idx="34" hasCustomPrompt="1"/>
          </p:nvPr>
        </p:nvSpPr>
        <p:spPr>
          <a:xfrm>
            <a:off x="6531663" y="2889251"/>
            <a:ext cx="960000" cy="1008063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6667" b="0" i="0">
                <a:solidFill>
                  <a:schemeClr val="tx2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0" name="Text Placeholder 3"/>
          <p:cNvSpPr>
            <a:spLocks noGrp="1"/>
          </p:cNvSpPr>
          <p:nvPr>
            <p:ph type="body" sz="half" idx="35" hasCustomPrompt="1"/>
          </p:nvPr>
        </p:nvSpPr>
        <p:spPr>
          <a:xfrm>
            <a:off x="7491663" y="3898145"/>
            <a:ext cx="4221600" cy="1008064"/>
          </a:xfrm>
        </p:spPr>
        <p:txBody>
          <a:bodyPr anchor="t" anchorCtr="0">
            <a:noAutofit/>
          </a:bodyPr>
          <a:lstStyle>
            <a:lvl1pPr marL="0" indent="0">
              <a:lnSpc>
                <a:spcPts val="2267"/>
              </a:lnSpc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101" name="Text Placeholder 29"/>
          <p:cNvSpPr>
            <a:spLocks noGrp="1"/>
          </p:cNvSpPr>
          <p:nvPr>
            <p:ph type="body" sz="quarter" idx="36" hasCustomPrompt="1"/>
          </p:nvPr>
        </p:nvSpPr>
        <p:spPr>
          <a:xfrm>
            <a:off x="6531663" y="3898145"/>
            <a:ext cx="960000" cy="1008064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6667" b="0" i="0">
                <a:solidFill>
                  <a:schemeClr val="tx2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2" name="Text Placeholder 3"/>
          <p:cNvSpPr>
            <a:spLocks noGrp="1"/>
          </p:cNvSpPr>
          <p:nvPr>
            <p:ph type="body" sz="half" idx="37" hasCustomPrompt="1"/>
          </p:nvPr>
        </p:nvSpPr>
        <p:spPr>
          <a:xfrm>
            <a:off x="7491663" y="4906209"/>
            <a:ext cx="4221600" cy="1007231"/>
          </a:xfrm>
        </p:spPr>
        <p:txBody>
          <a:bodyPr anchor="t" anchorCtr="0">
            <a:noAutofit/>
          </a:bodyPr>
          <a:lstStyle>
            <a:lvl1pPr marL="0" indent="0">
              <a:lnSpc>
                <a:spcPts val="2267"/>
              </a:lnSpc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103" name="Text Placeholder 29"/>
          <p:cNvSpPr>
            <a:spLocks noGrp="1"/>
          </p:cNvSpPr>
          <p:nvPr>
            <p:ph type="body" sz="quarter" idx="38" hasCustomPrompt="1"/>
          </p:nvPr>
        </p:nvSpPr>
        <p:spPr>
          <a:xfrm>
            <a:off x="6531663" y="4906209"/>
            <a:ext cx="960000" cy="1007231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6667" b="0" i="0">
                <a:solidFill>
                  <a:schemeClr val="tx2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0000" y="368829"/>
            <a:ext cx="11232000" cy="8524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422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41264" y="2889251"/>
            <a:ext cx="2398371" cy="1008063"/>
          </a:xfrm>
        </p:spPr>
        <p:txBody>
          <a:bodyPr anchor="t" anchorCtr="0">
            <a:noAutofit/>
          </a:bodyPr>
          <a:lstStyle>
            <a:lvl1pPr marL="0" indent="0">
              <a:lnSpc>
                <a:spcPts val="2267"/>
              </a:lnSpc>
              <a:buNone/>
              <a:defRPr sz="1867">
                <a:solidFill>
                  <a:schemeClr val="tx2"/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481263" y="2889251"/>
            <a:ext cx="960000" cy="1008063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6667" b="0" i="0">
                <a:solidFill>
                  <a:schemeClr val="tx2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81263" y="1221318"/>
            <a:ext cx="11232000" cy="336549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267" b="1" i="0">
                <a:solidFill>
                  <a:schemeClr val="accent1"/>
                </a:solidFill>
                <a:latin typeface="+mj-lt"/>
                <a:ea typeface="Bebas Neue" charset="0"/>
                <a:cs typeface="Bebas Neue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4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1441264" y="3897311"/>
            <a:ext cx="2398371" cy="1008064"/>
          </a:xfrm>
        </p:spPr>
        <p:txBody>
          <a:bodyPr anchor="t" anchorCtr="0">
            <a:noAutofit/>
          </a:bodyPr>
          <a:lstStyle>
            <a:lvl1pPr marL="0" indent="0">
              <a:lnSpc>
                <a:spcPts val="2267"/>
              </a:lnSpc>
              <a:buNone/>
              <a:defRPr sz="1867">
                <a:solidFill>
                  <a:schemeClr val="tx2"/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95" name="Text Placeholder 29"/>
          <p:cNvSpPr>
            <a:spLocks noGrp="1"/>
          </p:cNvSpPr>
          <p:nvPr>
            <p:ph type="body" sz="quarter" idx="30" hasCustomPrompt="1"/>
          </p:nvPr>
        </p:nvSpPr>
        <p:spPr>
          <a:xfrm>
            <a:off x="481263" y="3897311"/>
            <a:ext cx="960000" cy="1008064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6667" b="0" i="0">
                <a:solidFill>
                  <a:schemeClr val="tx2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96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1441264" y="4905377"/>
            <a:ext cx="2398371" cy="1008063"/>
          </a:xfrm>
        </p:spPr>
        <p:txBody>
          <a:bodyPr anchor="t" anchorCtr="0">
            <a:noAutofit/>
          </a:bodyPr>
          <a:lstStyle>
            <a:lvl1pPr marL="0" indent="0">
              <a:lnSpc>
                <a:spcPts val="2267"/>
              </a:lnSpc>
              <a:buNone/>
              <a:defRPr sz="1867">
                <a:solidFill>
                  <a:schemeClr val="tx2"/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97" name="Text Placeholder 29"/>
          <p:cNvSpPr>
            <a:spLocks noGrp="1"/>
          </p:cNvSpPr>
          <p:nvPr>
            <p:ph type="body" sz="quarter" idx="32" hasCustomPrompt="1"/>
          </p:nvPr>
        </p:nvSpPr>
        <p:spPr>
          <a:xfrm>
            <a:off x="481263" y="4905377"/>
            <a:ext cx="960000" cy="1008063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6667" b="0" i="0">
                <a:solidFill>
                  <a:schemeClr val="tx2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98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5375367" y="2889251"/>
            <a:ext cx="2401267" cy="1008063"/>
          </a:xfrm>
        </p:spPr>
        <p:txBody>
          <a:bodyPr anchor="t" anchorCtr="0">
            <a:noAutofit/>
          </a:bodyPr>
          <a:lstStyle>
            <a:lvl1pPr marL="0" indent="0">
              <a:lnSpc>
                <a:spcPts val="2267"/>
              </a:lnSpc>
              <a:buNone/>
              <a:defRPr sz="1867">
                <a:solidFill>
                  <a:schemeClr val="tx2"/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99" name="Text Placeholder 29"/>
          <p:cNvSpPr>
            <a:spLocks noGrp="1"/>
          </p:cNvSpPr>
          <p:nvPr>
            <p:ph type="body" sz="quarter" idx="34" hasCustomPrompt="1"/>
          </p:nvPr>
        </p:nvSpPr>
        <p:spPr>
          <a:xfrm>
            <a:off x="4415367" y="2889251"/>
            <a:ext cx="960000" cy="1008063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6667" b="0" i="0">
                <a:solidFill>
                  <a:schemeClr val="tx2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0" name="Text Placeholder 3"/>
          <p:cNvSpPr>
            <a:spLocks noGrp="1"/>
          </p:cNvSpPr>
          <p:nvPr>
            <p:ph type="body" sz="half" idx="35" hasCustomPrompt="1"/>
          </p:nvPr>
        </p:nvSpPr>
        <p:spPr>
          <a:xfrm>
            <a:off x="5375367" y="3897312"/>
            <a:ext cx="2401267" cy="100806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267"/>
              </a:lnSpc>
              <a:buNone/>
              <a:defRPr sz="1867">
                <a:solidFill>
                  <a:schemeClr val="tx2"/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101" name="Text Placeholder 29"/>
          <p:cNvSpPr>
            <a:spLocks noGrp="1"/>
          </p:cNvSpPr>
          <p:nvPr>
            <p:ph type="body" sz="quarter" idx="36" hasCustomPrompt="1"/>
          </p:nvPr>
        </p:nvSpPr>
        <p:spPr>
          <a:xfrm>
            <a:off x="4415367" y="3897312"/>
            <a:ext cx="960000" cy="1008065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6667" b="0" i="0">
                <a:solidFill>
                  <a:schemeClr val="tx2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2" name="Text Placeholder 3"/>
          <p:cNvSpPr>
            <a:spLocks noGrp="1"/>
          </p:cNvSpPr>
          <p:nvPr>
            <p:ph type="body" sz="half" idx="37" hasCustomPrompt="1"/>
          </p:nvPr>
        </p:nvSpPr>
        <p:spPr>
          <a:xfrm>
            <a:off x="5375367" y="4905377"/>
            <a:ext cx="2401267" cy="1008063"/>
          </a:xfrm>
        </p:spPr>
        <p:txBody>
          <a:bodyPr anchor="t" anchorCtr="0">
            <a:noAutofit/>
          </a:bodyPr>
          <a:lstStyle>
            <a:lvl1pPr marL="0" indent="0">
              <a:lnSpc>
                <a:spcPts val="2267"/>
              </a:lnSpc>
              <a:buNone/>
              <a:defRPr sz="1867">
                <a:solidFill>
                  <a:schemeClr val="tx2"/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103" name="Text Placeholder 29"/>
          <p:cNvSpPr>
            <a:spLocks noGrp="1"/>
          </p:cNvSpPr>
          <p:nvPr>
            <p:ph type="body" sz="quarter" idx="38" hasCustomPrompt="1"/>
          </p:nvPr>
        </p:nvSpPr>
        <p:spPr>
          <a:xfrm>
            <a:off x="4415367" y="4905377"/>
            <a:ext cx="960000" cy="1008063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6667" b="0" i="0">
                <a:solidFill>
                  <a:schemeClr val="tx2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39" hasCustomPrompt="1"/>
          </p:nvPr>
        </p:nvSpPr>
        <p:spPr>
          <a:xfrm>
            <a:off x="9312368" y="2889251"/>
            <a:ext cx="2400896" cy="1008063"/>
          </a:xfrm>
        </p:spPr>
        <p:txBody>
          <a:bodyPr anchor="t" anchorCtr="0">
            <a:noAutofit/>
          </a:bodyPr>
          <a:lstStyle>
            <a:lvl1pPr marL="0" indent="0">
              <a:lnSpc>
                <a:spcPts val="2267"/>
              </a:lnSpc>
              <a:buNone/>
              <a:defRPr sz="1867">
                <a:solidFill>
                  <a:schemeClr val="tx2"/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16" name="Text Placeholder 29"/>
          <p:cNvSpPr>
            <a:spLocks noGrp="1"/>
          </p:cNvSpPr>
          <p:nvPr>
            <p:ph type="body" sz="quarter" idx="40" hasCustomPrompt="1"/>
          </p:nvPr>
        </p:nvSpPr>
        <p:spPr>
          <a:xfrm>
            <a:off x="8352367" y="2889251"/>
            <a:ext cx="960000" cy="1008063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6667" b="0" i="0">
                <a:solidFill>
                  <a:schemeClr val="tx2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41" hasCustomPrompt="1"/>
          </p:nvPr>
        </p:nvSpPr>
        <p:spPr>
          <a:xfrm>
            <a:off x="9312368" y="3897312"/>
            <a:ext cx="2400896" cy="100806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267"/>
              </a:lnSpc>
              <a:buNone/>
              <a:defRPr sz="1867">
                <a:solidFill>
                  <a:schemeClr val="tx2"/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18" name="Text Placeholder 29"/>
          <p:cNvSpPr>
            <a:spLocks noGrp="1"/>
          </p:cNvSpPr>
          <p:nvPr>
            <p:ph type="body" sz="quarter" idx="42" hasCustomPrompt="1"/>
          </p:nvPr>
        </p:nvSpPr>
        <p:spPr>
          <a:xfrm>
            <a:off x="8352367" y="3897312"/>
            <a:ext cx="960000" cy="1008065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6667" b="0" i="0">
                <a:solidFill>
                  <a:schemeClr val="tx2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43" hasCustomPrompt="1"/>
          </p:nvPr>
        </p:nvSpPr>
        <p:spPr>
          <a:xfrm>
            <a:off x="9312368" y="4905377"/>
            <a:ext cx="2400896" cy="1008063"/>
          </a:xfrm>
        </p:spPr>
        <p:txBody>
          <a:bodyPr anchor="t" anchorCtr="0">
            <a:noAutofit/>
          </a:bodyPr>
          <a:lstStyle>
            <a:lvl1pPr marL="0" indent="0">
              <a:lnSpc>
                <a:spcPts val="2267"/>
              </a:lnSpc>
              <a:buNone/>
              <a:defRPr sz="1867">
                <a:solidFill>
                  <a:schemeClr val="tx2"/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20" name="Text Placeholder 29"/>
          <p:cNvSpPr>
            <a:spLocks noGrp="1"/>
          </p:cNvSpPr>
          <p:nvPr>
            <p:ph type="body" sz="quarter" idx="44" hasCustomPrompt="1"/>
          </p:nvPr>
        </p:nvSpPr>
        <p:spPr>
          <a:xfrm>
            <a:off x="8352367" y="4905377"/>
            <a:ext cx="960000" cy="1008063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6667" b="0" i="0">
                <a:solidFill>
                  <a:schemeClr val="tx2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80000" y="368829"/>
            <a:ext cx="11232000" cy="8524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987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0000" y="368829"/>
            <a:ext cx="11232000" cy="8524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5"/>
          </p:nvPr>
        </p:nvSpPr>
        <p:spPr>
          <a:xfrm>
            <a:off x="478369" y="1881186"/>
            <a:ext cx="5312833" cy="4032251"/>
          </a:xfrm>
        </p:spPr>
        <p:txBody>
          <a:bodyPr/>
          <a:lstStyle>
            <a:lvl1pPr>
              <a:defRPr>
                <a:latin typeface="Arial Nova" panose="020B0504020202020204" pitchFamily="34" charset="0"/>
              </a:defRPr>
            </a:lvl1pPr>
            <a:lvl2pPr>
              <a:defRPr>
                <a:latin typeface="Arial Nova" panose="020B0504020202020204" pitchFamily="34" charset="0"/>
              </a:defRPr>
            </a:lvl2pPr>
            <a:lvl3pPr>
              <a:defRPr>
                <a:latin typeface="Arial Nova" panose="020B0504020202020204" pitchFamily="34" charset="0"/>
              </a:defRPr>
            </a:lvl3pPr>
            <a:lvl4pPr>
              <a:defRPr>
                <a:latin typeface="Arial Nova" panose="020B0504020202020204" pitchFamily="34" charset="0"/>
              </a:defRPr>
            </a:lvl4pPr>
            <a:lvl5pPr>
              <a:defRPr>
                <a:latin typeface="Arial Nova" panose="020B05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Content Placeholder 13"/>
          <p:cNvSpPr>
            <a:spLocks noGrp="1"/>
          </p:cNvSpPr>
          <p:nvPr>
            <p:ph sz="quarter" idx="16"/>
          </p:nvPr>
        </p:nvSpPr>
        <p:spPr>
          <a:xfrm>
            <a:off x="6400801" y="1881186"/>
            <a:ext cx="5312833" cy="4032251"/>
          </a:xfrm>
        </p:spPr>
        <p:txBody>
          <a:bodyPr/>
          <a:lstStyle>
            <a:lvl1pPr>
              <a:defRPr>
                <a:latin typeface="Arial Nova" panose="020B0504020202020204" pitchFamily="34" charset="0"/>
              </a:defRPr>
            </a:lvl1pPr>
            <a:lvl2pPr>
              <a:defRPr>
                <a:latin typeface="Arial Nova" panose="020B0504020202020204" pitchFamily="34" charset="0"/>
              </a:defRPr>
            </a:lvl2pPr>
            <a:lvl3pPr>
              <a:defRPr>
                <a:latin typeface="Arial Nova" panose="020B0504020202020204" pitchFamily="34" charset="0"/>
              </a:defRPr>
            </a:lvl3pPr>
            <a:lvl4pPr>
              <a:defRPr>
                <a:latin typeface="Arial Nova" panose="020B0504020202020204" pitchFamily="34" charset="0"/>
              </a:defRPr>
            </a:lvl4pPr>
            <a:lvl5pPr>
              <a:defRPr>
                <a:latin typeface="Arial Nova" panose="020B05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80000" y="1221318"/>
            <a:ext cx="11232000" cy="336549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267" b="1" i="0">
                <a:solidFill>
                  <a:schemeClr val="accent1"/>
                </a:solidFill>
                <a:latin typeface="Arial Nova" panose="020B0504020202020204" pitchFamily="34" charset="0"/>
                <a:ea typeface="Arial Nova" panose="020B0504020202020204" pitchFamily="34" charset="0"/>
                <a:cs typeface="Arial Nova" panose="020B0504020202020204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39634" y="6489702"/>
            <a:ext cx="4512733" cy="23177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67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9" name="Slide Number Placeholder 30"/>
          <p:cNvSpPr>
            <a:spLocks noGrp="1"/>
          </p:cNvSpPr>
          <p:nvPr>
            <p:ph type="sldNum" sz="quarter" idx="4"/>
          </p:nvPr>
        </p:nvSpPr>
        <p:spPr>
          <a:xfrm>
            <a:off x="469526" y="6489700"/>
            <a:ext cx="549604" cy="23932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9DBF405-36A1-4F70-9523-57506B3CA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088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0000" y="368300"/>
            <a:ext cx="11232000" cy="8530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sz="quarter" idx="15"/>
          </p:nvPr>
        </p:nvSpPr>
        <p:spPr>
          <a:xfrm>
            <a:off x="480002" y="1881188"/>
            <a:ext cx="7296633" cy="40323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7"/>
          </p:nvPr>
        </p:nvSpPr>
        <p:spPr>
          <a:xfrm>
            <a:off x="8352369" y="1881188"/>
            <a:ext cx="3361265" cy="40323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80000" y="1221319"/>
            <a:ext cx="11232000" cy="336549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267" b="1" i="0">
                <a:solidFill>
                  <a:schemeClr val="accent1"/>
                </a:solidFill>
                <a:latin typeface="+mj-lt"/>
                <a:ea typeface="Bebas Neue" charset="0"/>
                <a:cs typeface="Bebas Neue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39634" y="6489702"/>
            <a:ext cx="4512733" cy="23177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67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9" name="Slide Number Placeholder 30"/>
          <p:cNvSpPr>
            <a:spLocks noGrp="1"/>
          </p:cNvSpPr>
          <p:nvPr>
            <p:ph type="sldNum" sz="quarter" idx="4"/>
          </p:nvPr>
        </p:nvSpPr>
        <p:spPr>
          <a:xfrm>
            <a:off x="469526" y="6489700"/>
            <a:ext cx="549604" cy="23932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9DBF405-36A1-4F70-9523-57506B3CA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599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1633" y="368300"/>
            <a:ext cx="11232000" cy="8492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sz="quarter" idx="15"/>
          </p:nvPr>
        </p:nvSpPr>
        <p:spPr>
          <a:xfrm>
            <a:off x="480001" y="1881189"/>
            <a:ext cx="3359633" cy="4026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7"/>
          </p:nvPr>
        </p:nvSpPr>
        <p:spPr>
          <a:xfrm>
            <a:off x="4415369" y="1881189"/>
            <a:ext cx="7296633" cy="4026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80000" y="1217525"/>
            <a:ext cx="11232000" cy="340343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267" b="1">
                <a:solidFill>
                  <a:schemeClr val="accent1"/>
                </a:solidFill>
                <a:latin typeface="+mj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39634" y="6489702"/>
            <a:ext cx="4512733" cy="23177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67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9" name="Slide Number Placeholder 30"/>
          <p:cNvSpPr>
            <a:spLocks noGrp="1"/>
          </p:cNvSpPr>
          <p:nvPr>
            <p:ph type="sldNum" sz="quarter" idx="4"/>
          </p:nvPr>
        </p:nvSpPr>
        <p:spPr>
          <a:xfrm>
            <a:off x="469526" y="6489700"/>
            <a:ext cx="549604" cy="23932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9DBF405-36A1-4F70-9523-57506B3CA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664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0000" y="368300"/>
            <a:ext cx="11232000" cy="85301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sz="quarter" idx="15"/>
          </p:nvPr>
        </p:nvSpPr>
        <p:spPr>
          <a:xfrm>
            <a:off x="480001" y="1881188"/>
            <a:ext cx="3359633" cy="40322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6"/>
          </p:nvPr>
        </p:nvSpPr>
        <p:spPr>
          <a:xfrm>
            <a:off x="4415367" y="1881188"/>
            <a:ext cx="3361267" cy="403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7"/>
          </p:nvPr>
        </p:nvSpPr>
        <p:spPr>
          <a:xfrm>
            <a:off x="8352369" y="1881188"/>
            <a:ext cx="3358369" cy="403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80000" y="1221318"/>
            <a:ext cx="11232000" cy="336549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267" b="1">
                <a:solidFill>
                  <a:schemeClr val="accent1"/>
                </a:solidFill>
                <a:latin typeface="+mj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39634" y="6489702"/>
            <a:ext cx="4512733" cy="23177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67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10" name="Slide Number Placeholder 30"/>
          <p:cNvSpPr>
            <a:spLocks noGrp="1"/>
          </p:cNvSpPr>
          <p:nvPr>
            <p:ph type="sldNum" sz="quarter" idx="4"/>
          </p:nvPr>
        </p:nvSpPr>
        <p:spPr>
          <a:xfrm>
            <a:off x="469526" y="6489700"/>
            <a:ext cx="549604" cy="23932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9DBF405-36A1-4F70-9523-57506B3CA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155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0000" y="368300"/>
            <a:ext cx="11232000" cy="853017"/>
          </a:xfrm>
        </p:spPr>
        <p:txBody>
          <a:bodyPr/>
          <a:lstStyle>
            <a:lvl1pPr>
              <a:defRPr b="0" i="0"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80000" y="1221319"/>
            <a:ext cx="11232000" cy="336549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267" b="1">
                <a:solidFill>
                  <a:schemeClr val="accent1"/>
                </a:solidFill>
                <a:latin typeface="+mj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39634" y="6489702"/>
            <a:ext cx="4512733" cy="23177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67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30"/>
          <p:cNvSpPr>
            <a:spLocks noGrp="1"/>
          </p:cNvSpPr>
          <p:nvPr>
            <p:ph type="sldNum" sz="quarter" idx="4"/>
          </p:nvPr>
        </p:nvSpPr>
        <p:spPr>
          <a:xfrm>
            <a:off x="469526" y="6489700"/>
            <a:ext cx="549604" cy="23932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9DBF405-36A1-4F70-9523-57506B3CA01E}" type="slidenum">
              <a:rPr lang="en-IE" smtClean="0"/>
              <a:t>‹#›</a:t>
            </a:fld>
            <a:endParaRPr lang="en-IE"/>
          </a:p>
        </p:txBody>
      </p:sp>
      <p:sp>
        <p:nvSpPr>
          <p:cNvPr id="10" name="Content Placeholder 37"/>
          <p:cNvSpPr>
            <a:spLocks noGrp="1"/>
          </p:cNvSpPr>
          <p:nvPr>
            <p:ph sz="quarter" idx="15"/>
          </p:nvPr>
        </p:nvSpPr>
        <p:spPr>
          <a:xfrm>
            <a:off x="480000" y="1881188"/>
            <a:ext cx="11232000" cy="40323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1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5913439"/>
            <a:ext cx="12192000" cy="950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04800" tIns="304800" rIns="304800" bIns="304800" rtlCol="0" anchor="ctr">
            <a:noAutofit/>
          </a:bodyPr>
          <a:lstStyle/>
          <a:p>
            <a:pPr algn="ctr"/>
            <a:endParaRPr lang="en-GB" sz="1867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00" y="368608"/>
            <a:ext cx="11232000" cy="85270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01" y="1881189"/>
            <a:ext cx="11233633" cy="40322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8" name="Image 8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0"/>
          <a:stretch/>
        </p:blipFill>
        <p:spPr bwMode="auto">
          <a:xfrm>
            <a:off x="9414657" y="6148687"/>
            <a:ext cx="2298977" cy="4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9999" y="-809468"/>
            <a:ext cx="3359635" cy="142407"/>
          </a:xfrm>
          <a:prstGeom prst="rect">
            <a:avLst/>
          </a:prstGeom>
          <a:pattFill prst="dkUpDiag">
            <a:fgClr>
              <a:schemeClr val="bg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04800" tIns="304800" rIns="304800" bIns="304800" rtlCol="0" anchor="ctr">
            <a:noAutofit/>
          </a:bodyPr>
          <a:lstStyle/>
          <a:p>
            <a:pPr algn="ctr"/>
            <a:endParaRPr lang="en-GB" sz="1867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6999" y="-809468"/>
            <a:ext cx="3359635" cy="142407"/>
          </a:xfrm>
          <a:prstGeom prst="rect">
            <a:avLst/>
          </a:prstGeom>
          <a:pattFill prst="dkUpDiag">
            <a:fgClr>
              <a:schemeClr val="bg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04800" tIns="304800" rIns="304800" bIns="304800" rtlCol="0" anchor="ctr">
            <a:noAutofit/>
          </a:bodyPr>
          <a:lstStyle/>
          <a:p>
            <a:pPr algn="ctr"/>
            <a:endParaRPr lang="en-GB" sz="1867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53999" y="-809468"/>
            <a:ext cx="3359635" cy="142407"/>
          </a:xfrm>
          <a:prstGeom prst="rect">
            <a:avLst/>
          </a:prstGeom>
          <a:pattFill prst="dkUpDiag">
            <a:fgClr>
              <a:schemeClr val="bg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04800" tIns="304800" rIns="304800" bIns="304800" rtlCol="0" anchor="ctr">
            <a:noAutofit/>
          </a:bodyPr>
          <a:lstStyle/>
          <a:p>
            <a:pPr algn="ctr"/>
            <a:endParaRPr lang="en-GB" sz="1867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3839634" y="-951928"/>
            <a:ext cx="577365" cy="142459"/>
          </a:xfrm>
          <a:prstGeom prst="rect">
            <a:avLst/>
          </a:prstGeom>
          <a:pattFill prst="dkUpDiag">
            <a:fgClr>
              <a:schemeClr val="bg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04800" tIns="304800" rIns="304800" bIns="304800" rtlCol="0" anchor="ctr">
            <a:noAutofit/>
          </a:bodyPr>
          <a:lstStyle/>
          <a:p>
            <a:pPr algn="ctr"/>
            <a:endParaRPr lang="en-GB" sz="1867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 flipH="1">
            <a:off x="7776634" y="-951928"/>
            <a:ext cx="577365" cy="142459"/>
          </a:xfrm>
          <a:prstGeom prst="rect">
            <a:avLst/>
          </a:prstGeom>
          <a:pattFill prst="dkUpDiag">
            <a:fgClr>
              <a:schemeClr val="bg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04800" tIns="304800" rIns="304800" bIns="304800" rtlCol="0" anchor="ctr">
            <a:noAutofit/>
          </a:bodyPr>
          <a:lstStyle/>
          <a:p>
            <a:pPr algn="ctr"/>
            <a:endParaRPr lang="en-GB" sz="1867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-4" y="-951928"/>
            <a:ext cx="478367" cy="142459"/>
          </a:xfrm>
          <a:prstGeom prst="rect">
            <a:avLst/>
          </a:prstGeom>
          <a:pattFill prst="dkUpDiag">
            <a:fgClr>
              <a:schemeClr val="bg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04800" tIns="304800" rIns="304800" bIns="304800" rtlCol="0" anchor="ctr">
            <a:noAutofit/>
          </a:bodyPr>
          <a:lstStyle/>
          <a:p>
            <a:pPr algn="ctr"/>
            <a:endParaRPr lang="en-GB" sz="1867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11713631" y="-951928"/>
            <a:ext cx="478367" cy="142459"/>
          </a:xfrm>
          <a:prstGeom prst="rect">
            <a:avLst/>
          </a:prstGeom>
          <a:pattFill prst="dkUpDiag">
            <a:fgClr>
              <a:schemeClr val="bg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04800" tIns="304800" rIns="304800" bIns="304800" rtlCol="0" anchor="ctr">
            <a:noAutofit/>
          </a:bodyPr>
          <a:lstStyle/>
          <a:p>
            <a:pPr algn="ctr"/>
            <a:endParaRPr lang="en-GB" sz="1867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flipH="1">
            <a:off x="-1055369" y="1"/>
            <a:ext cx="192000" cy="368300"/>
          </a:xfrm>
          <a:prstGeom prst="rect">
            <a:avLst/>
          </a:prstGeom>
          <a:pattFill prst="dkUpDiag">
            <a:fgClr>
              <a:schemeClr val="bg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04800" tIns="304800" rIns="304800" bIns="304800" rtlCol="0" anchor="ctr">
            <a:noAutofit/>
          </a:bodyPr>
          <a:lstStyle/>
          <a:p>
            <a:pPr algn="ctr"/>
            <a:endParaRPr lang="en-GB" sz="1867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 flipH="1">
            <a:off x="-1247369" y="6489701"/>
            <a:ext cx="192000" cy="368300"/>
          </a:xfrm>
          <a:prstGeom prst="rect">
            <a:avLst/>
          </a:prstGeom>
          <a:pattFill prst="dkUpDiag">
            <a:fgClr>
              <a:schemeClr val="bg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04800" tIns="304800" rIns="304800" bIns="304800" rtlCol="0" anchor="ctr">
            <a:noAutofit/>
          </a:bodyPr>
          <a:lstStyle/>
          <a:p>
            <a:pPr algn="ctr"/>
            <a:endParaRPr lang="en-GB" sz="1867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 flipH="1">
            <a:off x="-1055369" y="728662"/>
            <a:ext cx="192000" cy="828677"/>
          </a:xfrm>
          <a:prstGeom prst="rect">
            <a:avLst/>
          </a:prstGeom>
          <a:pattFill prst="dkUpDiag">
            <a:fgClr>
              <a:schemeClr val="bg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04800" tIns="304800" rIns="304800" bIns="304800" rtlCol="0" anchor="ctr">
            <a:noAutofit/>
          </a:bodyPr>
          <a:lstStyle/>
          <a:p>
            <a:pPr algn="ctr"/>
            <a:endParaRPr lang="en-GB" sz="1867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 flipH="1">
            <a:off x="-1247369" y="4905375"/>
            <a:ext cx="192000" cy="1008064"/>
          </a:xfrm>
          <a:prstGeom prst="rect">
            <a:avLst/>
          </a:prstGeom>
          <a:pattFill prst="dkUpDiag">
            <a:fgClr>
              <a:schemeClr val="bg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04800" tIns="304800" rIns="304800" bIns="304800" rtlCol="0" anchor="ctr">
            <a:noAutofit/>
          </a:bodyPr>
          <a:lstStyle/>
          <a:p>
            <a:pPr algn="ctr"/>
            <a:endParaRPr lang="en-GB" sz="1867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 flipH="1">
            <a:off x="-1055369" y="3900359"/>
            <a:ext cx="192000" cy="1008064"/>
          </a:xfrm>
          <a:prstGeom prst="rect">
            <a:avLst/>
          </a:prstGeom>
          <a:pattFill prst="dkUpDiag">
            <a:fgClr>
              <a:schemeClr val="bg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04800" tIns="304800" rIns="304800" bIns="304800" rtlCol="0" anchor="ctr">
            <a:noAutofit/>
          </a:bodyPr>
          <a:lstStyle/>
          <a:p>
            <a:pPr algn="ctr"/>
            <a:endParaRPr lang="en-GB" sz="1867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 flipH="1">
            <a:off x="-1247369" y="2886200"/>
            <a:ext cx="192000" cy="1008064"/>
          </a:xfrm>
          <a:prstGeom prst="rect">
            <a:avLst/>
          </a:prstGeom>
          <a:pattFill prst="dkUpDiag">
            <a:fgClr>
              <a:schemeClr val="bg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04800" tIns="304800" rIns="304800" bIns="304800" rtlCol="0" anchor="ctr">
            <a:noAutofit/>
          </a:bodyPr>
          <a:lstStyle/>
          <a:p>
            <a:pPr algn="ctr"/>
            <a:endParaRPr lang="en-GB" sz="1867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 flipH="1">
            <a:off x="-1055369" y="1881185"/>
            <a:ext cx="192000" cy="1008064"/>
          </a:xfrm>
          <a:prstGeom prst="rect">
            <a:avLst/>
          </a:prstGeom>
          <a:pattFill prst="dkUpDiag">
            <a:fgClr>
              <a:schemeClr val="bg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04800" tIns="304800" rIns="304800" bIns="304800" rtlCol="0" anchor="ctr">
            <a:noAutofit/>
          </a:bodyPr>
          <a:lstStyle/>
          <a:p>
            <a:pPr algn="ctr"/>
            <a:endParaRPr lang="en-GB" sz="1867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 flipH="1">
            <a:off x="-1247369" y="1558400"/>
            <a:ext cx="192000" cy="319739"/>
          </a:xfrm>
          <a:prstGeom prst="rect">
            <a:avLst/>
          </a:prstGeom>
          <a:pattFill prst="dkUpDiag">
            <a:fgClr>
              <a:schemeClr val="bg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04800" tIns="304800" rIns="304800" bIns="304800" rtlCol="0" anchor="ctr">
            <a:noAutofit/>
          </a:bodyPr>
          <a:lstStyle/>
          <a:p>
            <a:pPr algn="ctr"/>
            <a:endParaRPr lang="en-GB" sz="1867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 flipH="1">
            <a:off x="-1247369" y="368300"/>
            <a:ext cx="192000" cy="360363"/>
          </a:xfrm>
          <a:prstGeom prst="rect">
            <a:avLst/>
          </a:prstGeom>
          <a:pattFill prst="dkUpDiag">
            <a:fgClr>
              <a:schemeClr val="bg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04800" tIns="304800" rIns="304800" bIns="304800" rtlCol="0" anchor="ctr">
            <a:noAutofit/>
          </a:bodyPr>
          <a:lstStyle/>
          <a:p>
            <a:pPr algn="ctr"/>
            <a:endParaRPr lang="en-GB" sz="1867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 flipH="1">
            <a:off x="-1055369" y="5913438"/>
            <a:ext cx="192000" cy="576263"/>
          </a:xfrm>
          <a:prstGeom prst="rect">
            <a:avLst/>
          </a:prstGeom>
          <a:pattFill prst="dkUpDiag">
            <a:fgClr>
              <a:schemeClr val="bg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04800" tIns="304800" rIns="304800" bIns="304800" rtlCol="0" anchor="ctr">
            <a:noAutofit/>
          </a:bodyPr>
          <a:lstStyle/>
          <a:p>
            <a:pPr algn="ctr"/>
            <a:endParaRPr lang="en-GB" sz="1867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39634" y="6489702"/>
            <a:ext cx="4512733" cy="23177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67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4"/>
          </p:nvPr>
        </p:nvSpPr>
        <p:spPr>
          <a:xfrm>
            <a:off x="469526" y="6489700"/>
            <a:ext cx="549604" cy="23932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9DBF405-36A1-4F70-9523-57506B3CA0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6889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1219170" rtl="0" eaLnBrk="1" latinLnBrk="0" hangingPunct="1">
        <a:lnSpc>
          <a:spcPct val="85000"/>
        </a:lnSpc>
        <a:spcBef>
          <a:spcPct val="0"/>
        </a:spcBef>
        <a:buNone/>
        <a:defRPr sz="3733" b="0" i="0" kern="1200">
          <a:solidFill>
            <a:schemeClr val="tx2"/>
          </a:solidFill>
          <a:latin typeface="Bebas Neue" charset="0"/>
          <a:ea typeface="Bebas Neue" charset="0"/>
          <a:cs typeface="Bebas Neue" charset="0"/>
        </a:defRPr>
      </a:lvl1pPr>
    </p:titleStyle>
    <p:bodyStyle>
      <a:lvl1pPr marL="0" indent="0" algn="l" defTabSz="1219170" rtl="0" eaLnBrk="1" latinLnBrk="0" hangingPunct="1">
        <a:lnSpc>
          <a:spcPct val="12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​"/>
        <a:defRPr sz="2133" b="1" i="0" kern="1200">
          <a:solidFill>
            <a:schemeClr val="accent1"/>
          </a:solidFill>
          <a:latin typeface="Arial Nova" panose="020B0504020202020204" pitchFamily="34" charset="0"/>
          <a:ea typeface="+mn-ea"/>
          <a:cs typeface="+mn-cs"/>
        </a:defRPr>
      </a:lvl1pPr>
      <a:lvl2pPr marL="0" indent="0" algn="l" defTabSz="1219170" rtl="0" eaLnBrk="1" latinLnBrk="0" hangingPunct="1">
        <a:lnSpc>
          <a:spcPct val="100000"/>
        </a:lnSpc>
        <a:spcBef>
          <a:spcPts val="267"/>
        </a:spcBef>
        <a:spcAft>
          <a:spcPts val="0"/>
        </a:spcAft>
        <a:buFont typeface="Arial" panose="020B0604020202020204" pitchFamily="34" charset="0"/>
        <a:buChar char="​"/>
        <a:defRPr sz="1867" kern="1200">
          <a:solidFill>
            <a:schemeClr val="tx2"/>
          </a:solidFill>
          <a:latin typeface="Arial Nova" panose="020B0504020202020204" pitchFamily="34" charset="0"/>
          <a:ea typeface="+mn-ea"/>
          <a:cs typeface="+mn-cs"/>
        </a:defRPr>
      </a:lvl2pPr>
      <a:lvl3pPr marL="0" indent="0" algn="l" defTabSz="1219170" rtl="0" eaLnBrk="1" latinLnBrk="0" hangingPunct="1">
        <a:lnSpc>
          <a:spcPct val="120000"/>
        </a:lnSpc>
        <a:spcBef>
          <a:spcPts val="800"/>
        </a:spcBef>
        <a:spcAft>
          <a:spcPts val="0"/>
        </a:spcAft>
        <a:buFont typeface="Arial" panose="020B0604020202020204" pitchFamily="34" charset="0"/>
        <a:buChar char="​"/>
        <a:defRPr sz="1467" kern="1200">
          <a:solidFill>
            <a:schemeClr val="tx2"/>
          </a:solidFill>
          <a:latin typeface="Arial Nova" panose="020B0504020202020204" pitchFamily="34" charset="0"/>
          <a:ea typeface="+mn-ea"/>
          <a:cs typeface="+mn-cs"/>
        </a:defRPr>
      </a:lvl3pPr>
      <a:lvl4pPr marL="226478" indent="-226478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§"/>
        <a:defRPr sz="1467" kern="1200">
          <a:solidFill>
            <a:schemeClr val="tx2">
              <a:lumMod val="60000"/>
              <a:lumOff val="40000"/>
            </a:schemeClr>
          </a:solidFill>
          <a:latin typeface="Arial Nova" panose="020B0504020202020204" pitchFamily="34" charset="0"/>
          <a:ea typeface="+mn-ea"/>
          <a:cs typeface="+mn-cs"/>
        </a:defRPr>
      </a:lvl4pPr>
      <a:lvl5pPr marL="461422" indent="-234945" algn="l" defTabSz="121917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Wingdings" panose="05000000000000000000" pitchFamily="2" charset="2"/>
        <a:buChar char="§"/>
        <a:defRPr sz="1467" kern="1200">
          <a:solidFill>
            <a:schemeClr val="tx2">
              <a:lumMod val="60000"/>
              <a:lumOff val="40000"/>
            </a:schemeClr>
          </a:solidFill>
          <a:latin typeface="Arial Nova" panose="020B0504020202020204" pitchFamily="34" charset="0"/>
          <a:ea typeface="+mn-ea"/>
          <a:cs typeface="+mn-cs"/>
        </a:defRPr>
      </a:lvl5pPr>
      <a:lvl6pPr marL="0" indent="0" algn="l" defTabSz="1219170" rtl="0" eaLnBrk="1" latinLnBrk="0" hangingPunct="1">
        <a:lnSpc>
          <a:spcPct val="100000"/>
        </a:lnSpc>
        <a:spcBef>
          <a:spcPts val="800"/>
        </a:spcBef>
        <a:spcAft>
          <a:spcPts val="0"/>
        </a:spcAft>
        <a:buFont typeface="Arial" panose="020B0604020202020204" pitchFamily="34" charset="0"/>
        <a:buChar char="​"/>
        <a:defRPr sz="1467" b="1" kern="1200">
          <a:solidFill>
            <a:schemeClr val="bg2">
              <a:lumMod val="90000"/>
            </a:schemeClr>
          </a:solidFill>
          <a:latin typeface="+mj-lt"/>
          <a:ea typeface="+mn-ea"/>
          <a:cs typeface="+mn-cs"/>
        </a:defRPr>
      </a:lvl6pPr>
      <a:lvl7pPr marL="0" indent="0" algn="l" defTabSz="121917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​"/>
        <a:defRPr sz="1467" kern="1200">
          <a:solidFill>
            <a:schemeClr val="bg2">
              <a:lumMod val="90000"/>
            </a:schemeClr>
          </a:solidFill>
          <a:latin typeface="+mj-lt"/>
          <a:ea typeface="+mn-ea"/>
          <a:cs typeface="+mn-cs"/>
        </a:defRPr>
      </a:lvl7pPr>
      <a:lvl8pPr marL="0" indent="0" algn="l" defTabSz="121917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​"/>
        <a:defRPr sz="1467" kern="1200">
          <a:solidFill>
            <a:schemeClr val="accent1"/>
          </a:solidFill>
          <a:latin typeface="+mj-lt"/>
          <a:ea typeface="+mn-ea"/>
          <a:cs typeface="+mn-cs"/>
        </a:defRPr>
      </a:lvl8pPr>
      <a:lvl9pPr marL="0" indent="0" algn="l" defTabSz="121917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​"/>
        <a:defRPr sz="1467" kern="1200">
          <a:solidFill>
            <a:schemeClr val="accent3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74">
          <p15:clr>
            <a:srgbClr val="F26B43"/>
          </p15:clr>
        </p15:guide>
        <p15:guide id="2" orient="horz" pos="577">
          <p15:clr>
            <a:srgbClr val="F26B43"/>
          </p15:clr>
        </p15:guide>
        <p15:guide id="3" orient="horz" pos="736">
          <p15:clr>
            <a:srgbClr val="F26B43"/>
          </p15:clr>
        </p15:guide>
        <p15:guide id="4" orient="horz" pos="889">
          <p15:clr>
            <a:srgbClr val="F26B43"/>
          </p15:clr>
        </p15:guide>
        <p15:guide id="5" orient="horz" pos="1365">
          <p15:clr>
            <a:srgbClr val="F26B43"/>
          </p15:clr>
        </p15:guide>
        <p15:guide id="6" orient="horz" pos="1841">
          <p15:clr>
            <a:srgbClr val="F26B43"/>
          </p15:clr>
        </p15:guide>
        <p15:guide id="7" orient="horz" pos="2794">
          <p15:clr>
            <a:srgbClr val="F26B43"/>
          </p15:clr>
        </p15:guide>
        <p15:guide id="8" orient="horz" pos="2318">
          <p15:clr>
            <a:srgbClr val="F26B43"/>
          </p15:clr>
        </p15:guide>
        <p15:guide id="9" orient="horz" pos="3066">
          <p15:clr>
            <a:srgbClr val="F26B43"/>
          </p15:clr>
        </p15:guide>
        <p15:guide id="10" pos="226">
          <p15:clr>
            <a:srgbClr val="F26B43"/>
          </p15:clr>
        </p15:guide>
        <p15:guide id="11" pos="1814">
          <p15:clr>
            <a:srgbClr val="F26B43"/>
          </p15:clr>
        </p15:guide>
        <p15:guide id="12" pos="2086">
          <p15:clr>
            <a:srgbClr val="F26B43"/>
          </p15:clr>
        </p15:guide>
        <p15:guide id="13" pos="3674">
          <p15:clr>
            <a:srgbClr val="F26B43"/>
          </p15:clr>
        </p15:guide>
        <p15:guide id="14" pos="3946">
          <p15:clr>
            <a:srgbClr val="F26B43"/>
          </p15:clr>
        </p15:guide>
        <p15:guide id="15" pos="553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ee.fr/fr/statistiques/449421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0.svg"/><Relationship Id="rId5" Type="http://schemas.openxmlformats.org/officeDocument/2006/relationships/image" Target="../media/image12.svg"/><Relationship Id="rId15" Type="http://schemas.openxmlformats.org/officeDocument/2006/relationships/image" Target="../media/image16.svg"/><Relationship Id="rId10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6.sv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0.svg"/><Relationship Id="rId5" Type="http://schemas.openxmlformats.org/officeDocument/2006/relationships/image" Target="../media/image12.svg"/><Relationship Id="rId15" Type="http://schemas.openxmlformats.org/officeDocument/2006/relationships/image" Target="../media/image16.svg"/><Relationship Id="rId10" Type="http://schemas.openxmlformats.org/officeDocument/2006/relationships/image" Target="../media/image9.png"/><Relationship Id="rId19" Type="http://schemas.openxmlformats.org/officeDocument/2006/relationships/image" Target="../media/image20.svg"/><Relationship Id="rId4" Type="http://schemas.openxmlformats.org/officeDocument/2006/relationships/image" Target="../media/image11.png"/><Relationship Id="rId9" Type="http://schemas.openxmlformats.org/officeDocument/2006/relationships/image" Target="../media/image6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0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11" Type="http://schemas.openxmlformats.org/officeDocument/2006/relationships/image" Target="../media/image9.png"/><Relationship Id="rId5" Type="http://schemas.openxmlformats.org/officeDocument/2006/relationships/image" Target="../media/image11.png"/><Relationship Id="rId10" Type="http://schemas.openxmlformats.org/officeDocument/2006/relationships/image" Target="../media/image6.svg"/><Relationship Id="rId4" Type="http://schemas.openxmlformats.org/officeDocument/2006/relationships/image" Target="../media/image4.sv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0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11" Type="http://schemas.openxmlformats.org/officeDocument/2006/relationships/image" Target="../media/image9.png"/><Relationship Id="rId5" Type="http://schemas.openxmlformats.org/officeDocument/2006/relationships/image" Target="../media/image11.png"/><Relationship Id="rId10" Type="http://schemas.openxmlformats.org/officeDocument/2006/relationships/image" Target="../media/image6.svg"/><Relationship Id="rId4" Type="http://schemas.openxmlformats.org/officeDocument/2006/relationships/image" Target="../media/image4.sv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A55B-FBEA-4B2D-8023-0E9A59B686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Analyse entrées-sorties – Introduction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C566F-0D49-4D9F-A6C2-57F3E6157B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Thomas Gibon</a:t>
            </a:r>
          </a:p>
        </p:txBody>
      </p:sp>
    </p:spTree>
    <p:extLst>
      <p:ext uri="{BB962C8B-B14F-4D97-AF65-F5344CB8AC3E}">
        <p14:creationId xmlns:p14="http://schemas.microsoft.com/office/powerpoint/2010/main" val="811591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ABB2-0E22-436E-9C21-A4D8A550A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35229-993D-47B4-8CD1-9A5E9576DE6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IE" dirty="0"/>
              <a:t>In '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19FCB-8D25-4F64-9C9F-77201392DC71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99BAF5-59F2-4C3F-AD02-9DE63C2C8EFF}"/>
              </a:ext>
            </a:extLst>
          </p:cNvPr>
          <p:cNvSpPr>
            <a:spLocks noGrp="1"/>
          </p:cNvSpPr>
          <p:nvPr>
            <p:ph type="body" idx="28"/>
          </p:nvPr>
        </p:nvSpPr>
        <p:spPr/>
        <p:txBody>
          <a:bodyPr/>
          <a:lstStyle/>
          <a:p>
            <a:endParaRPr lang="en-I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5EB2FBD-E69C-49B9-9097-26FA086833D3}"/>
                  </a:ext>
                </a:extLst>
              </p14:cNvPr>
              <p14:cNvContentPartPr/>
              <p14:nvPr/>
            </p14:nvContentPartPr>
            <p14:xfrm>
              <a:off x="1538280" y="367200"/>
              <a:ext cx="10536120" cy="6238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5EB2FBD-E69C-49B9-9097-26FA086833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8920" y="357840"/>
                <a:ext cx="10554840" cy="625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829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C71940-E719-4306-BA1D-E7F87ABD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“Analyse entrées-sorties”? (</a:t>
            </a:r>
            <a:r>
              <a:rPr lang="en-IE" dirty="0" err="1"/>
              <a:t>ou</a:t>
            </a:r>
            <a:r>
              <a:rPr lang="en-IE" dirty="0"/>
              <a:t> Input-output analysis)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A56770-D44A-4448-B293-2C0C5C5912F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IE" dirty="0" err="1"/>
              <a:t>L’analyse</a:t>
            </a:r>
            <a:r>
              <a:rPr lang="en-IE" dirty="0"/>
              <a:t> entrée sortie </a:t>
            </a:r>
            <a:r>
              <a:rPr lang="en-IE" dirty="0" err="1"/>
              <a:t>est</a:t>
            </a:r>
            <a:r>
              <a:rPr lang="en-IE" dirty="0"/>
              <a:t> </a:t>
            </a:r>
            <a:r>
              <a:rPr lang="en-IE" dirty="0" err="1"/>
              <a:t>une</a:t>
            </a:r>
            <a:r>
              <a:rPr lang="en-IE" dirty="0"/>
              <a:t> </a:t>
            </a:r>
            <a:r>
              <a:rPr lang="en-IE" dirty="0" err="1"/>
              <a:t>procédure</a:t>
            </a:r>
            <a:r>
              <a:rPr lang="en-IE" dirty="0"/>
              <a:t> </a:t>
            </a:r>
            <a:r>
              <a:rPr lang="en-IE" dirty="0" err="1"/>
              <a:t>comptable</a:t>
            </a:r>
            <a:r>
              <a:rPr lang="en-IE" dirty="0"/>
              <a:t> qui </a:t>
            </a:r>
            <a:r>
              <a:rPr lang="en-IE" dirty="0" err="1"/>
              <a:t>s’appuie</a:t>
            </a:r>
            <a:r>
              <a:rPr lang="en-IE" dirty="0"/>
              <a:t> sur les tableaux entrées-sorties (TES)</a:t>
            </a:r>
          </a:p>
          <a:p>
            <a:r>
              <a:rPr lang="en-IE" dirty="0"/>
              <a:t>Les tableaux entrées-sorties </a:t>
            </a:r>
            <a:r>
              <a:rPr lang="en-IE" dirty="0" err="1"/>
              <a:t>donnent</a:t>
            </a:r>
            <a:r>
              <a:rPr lang="en-IE" dirty="0"/>
              <a:t>…</a:t>
            </a:r>
          </a:p>
          <a:p>
            <a:pPr lvl="1"/>
            <a:r>
              <a:rPr lang="en-IE" dirty="0"/>
              <a:t>…la production </a:t>
            </a:r>
            <a:r>
              <a:rPr lang="en-IE" dirty="0" err="1"/>
              <a:t>totale</a:t>
            </a:r>
            <a:r>
              <a:rPr lang="en-IE" dirty="0"/>
              <a:t> </a:t>
            </a:r>
            <a:r>
              <a:rPr lang="en-IE" dirty="0" err="1"/>
              <a:t>d’une</a:t>
            </a:r>
            <a:r>
              <a:rPr lang="en-IE" dirty="0"/>
              <a:t> </a:t>
            </a:r>
            <a:r>
              <a:rPr lang="en-IE" dirty="0" err="1"/>
              <a:t>industrie</a:t>
            </a:r>
            <a:endParaRPr lang="en-IE" dirty="0"/>
          </a:p>
          <a:p>
            <a:pPr lvl="1"/>
            <a:r>
              <a:rPr lang="en-IE" dirty="0"/>
              <a:t>…</a:t>
            </a:r>
            <a:r>
              <a:rPr lang="en-IE" dirty="0" err="1"/>
              <a:t>ce</a:t>
            </a:r>
            <a:r>
              <a:rPr lang="en-IE" dirty="0"/>
              <a:t> qui </a:t>
            </a:r>
            <a:r>
              <a:rPr lang="en-IE" dirty="0" err="1"/>
              <a:t>est</a:t>
            </a:r>
            <a:r>
              <a:rPr lang="en-IE" dirty="0"/>
              <a:t> </a:t>
            </a:r>
            <a:r>
              <a:rPr lang="en-IE" dirty="0" err="1"/>
              <a:t>vendu</a:t>
            </a:r>
            <a:r>
              <a:rPr lang="en-IE" dirty="0"/>
              <a:t> par </a:t>
            </a:r>
            <a:r>
              <a:rPr lang="en-IE" dirty="0" err="1"/>
              <a:t>une</a:t>
            </a:r>
            <a:r>
              <a:rPr lang="en-IE" dirty="0"/>
              <a:t> </a:t>
            </a:r>
            <a:r>
              <a:rPr lang="en-IE" dirty="0" err="1"/>
              <a:t>industrie</a:t>
            </a:r>
            <a:r>
              <a:rPr lang="en-IE" dirty="0"/>
              <a:t> à </a:t>
            </a:r>
            <a:r>
              <a:rPr lang="en-IE" dirty="0" err="1"/>
              <a:t>d’autres</a:t>
            </a:r>
            <a:r>
              <a:rPr lang="en-IE" dirty="0"/>
              <a:t> </a:t>
            </a:r>
            <a:r>
              <a:rPr lang="en-IE" dirty="0" err="1"/>
              <a:t>secteurs</a:t>
            </a:r>
            <a:r>
              <a:rPr lang="en-IE" dirty="0"/>
              <a:t> (et au </a:t>
            </a:r>
            <a:r>
              <a:rPr lang="en-IE" dirty="0" err="1"/>
              <a:t>sien</a:t>
            </a:r>
            <a:r>
              <a:rPr lang="en-IE" dirty="0"/>
              <a:t>) et </a:t>
            </a:r>
            <a:r>
              <a:rPr lang="en-IE" dirty="0" err="1"/>
              <a:t>ses</a:t>
            </a:r>
            <a:r>
              <a:rPr lang="en-IE" dirty="0"/>
              <a:t> “entrées”</a:t>
            </a:r>
          </a:p>
          <a:p>
            <a:pPr lvl="1"/>
            <a:r>
              <a:rPr lang="en-IE" dirty="0"/>
              <a:t>…</a:t>
            </a:r>
            <a:r>
              <a:rPr lang="en-IE" dirty="0" err="1"/>
              <a:t>ce</a:t>
            </a:r>
            <a:r>
              <a:rPr lang="en-IE" dirty="0"/>
              <a:t> qui </a:t>
            </a:r>
            <a:r>
              <a:rPr lang="en-IE" dirty="0" err="1"/>
              <a:t>est</a:t>
            </a:r>
            <a:r>
              <a:rPr lang="en-IE" dirty="0"/>
              <a:t> </a:t>
            </a:r>
            <a:r>
              <a:rPr lang="en-IE" dirty="0" err="1"/>
              <a:t>acheté</a:t>
            </a:r>
            <a:r>
              <a:rPr lang="en-IE" dirty="0"/>
              <a:t> par </a:t>
            </a:r>
            <a:r>
              <a:rPr lang="en-IE" dirty="0" err="1"/>
              <a:t>une</a:t>
            </a:r>
            <a:r>
              <a:rPr lang="en-IE" dirty="0"/>
              <a:t> </a:t>
            </a:r>
            <a:r>
              <a:rPr lang="en-IE" dirty="0" err="1"/>
              <a:t>industrie</a:t>
            </a:r>
            <a:r>
              <a:rPr lang="en-IE" dirty="0"/>
              <a:t> </a:t>
            </a:r>
            <a:r>
              <a:rPr lang="en-IE" dirty="0" err="1"/>
              <a:t>afin</a:t>
            </a:r>
            <a:r>
              <a:rPr lang="en-IE" dirty="0"/>
              <a:t> de </a:t>
            </a:r>
            <a:r>
              <a:rPr lang="en-IE" dirty="0" err="1"/>
              <a:t>fabriquer</a:t>
            </a:r>
            <a:r>
              <a:rPr lang="en-IE" dirty="0"/>
              <a:t> </a:t>
            </a:r>
            <a:r>
              <a:rPr lang="en-IE" dirty="0" err="1"/>
              <a:t>ses</a:t>
            </a:r>
            <a:r>
              <a:rPr lang="en-IE" dirty="0"/>
              <a:t> </a:t>
            </a:r>
            <a:r>
              <a:rPr lang="en-IE" dirty="0" err="1"/>
              <a:t>produits</a:t>
            </a:r>
            <a:r>
              <a:rPr lang="en-IE" dirty="0"/>
              <a:t> et services (</a:t>
            </a:r>
            <a:r>
              <a:rPr lang="en-IE" dirty="0" err="1"/>
              <a:t>comme</a:t>
            </a:r>
            <a:r>
              <a:rPr lang="en-IE" dirty="0"/>
              <a:t> le fait </a:t>
            </a:r>
            <a:r>
              <a:rPr lang="en-IE" dirty="0" err="1"/>
              <a:t>une</a:t>
            </a:r>
            <a:r>
              <a:rPr lang="en-IE" dirty="0"/>
              <a:t> </a:t>
            </a:r>
            <a:r>
              <a:rPr lang="en-IE" dirty="0" err="1"/>
              <a:t>recette</a:t>
            </a:r>
            <a:r>
              <a:rPr lang="en-IE" dirty="0"/>
              <a:t> de cuisine)</a:t>
            </a:r>
          </a:p>
          <a:p>
            <a:endParaRPr lang="en-I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A8C377-292E-425E-9AFD-89A71F6BD550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IE" dirty="0" err="1"/>
              <a:t>Chaque</a:t>
            </a:r>
            <a:r>
              <a:rPr lang="en-IE" dirty="0"/>
              <a:t> pays </a:t>
            </a:r>
            <a:r>
              <a:rPr lang="en-IE" dirty="0" err="1"/>
              <a:t>publie</a:t>
            </a:r>
            <a:r>
              <a:rPr lang="en-IE" dirty="0"/>
              <a:t> </a:t>
            </a:r>
            <a:r>
              <a:rPr lang="en-IE" dirty="0" err="1"/>
              <a:t>régulièrement</a:t>
            </a:r>
            <a:r>
              <a:rPr lang="en-IE" dirty="0"/>
              <a:t> </a:t>
            </a:r>
            <a:r>
              <a:rPr lang="en-IE" dirty="0" err="1"/>
              <a:t>ses</a:t>
            </a:r>
            <a:r>
              <a:rPr lang="en-IE" dirty="0"/>
              <a:t> TES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D4CB91-D480-41B7-8977-04AC87029BA7}"/>
              </a:ext>
            </a:extLst>
          </p:cNvPr>
          <p:cNvSpPr>
            <a:spLocks noGrp="1"/>
          </p:cNvSpPr>
          <p:nvPr>
            <p:ph type="body" idx="28"/>
          </p:nvPr>
        </p:nvSpPr>
        <p:spPr/>
        <p:txBody>
          <a:bodyPr/>
          <a:lstStyle/>
          <a:p>
            <a:r>
              <a:rPr lang="en-IE" dirty="0"/>
              <a:t>Aperçu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D6624D-1460-4559-830A-AC27FDFD4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174" y="2752723"/>
            <a:ext cx="4413926" cy="2564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F7D626-45FE-4947-BEE3-09DAB8F75E5B}"/>
              </a:ext>
            </a:extLst>
          </p:cNvPr>
          <p:cNvSpPr/>
          <p:nvPr/>
        </p:nvSpPr>
        <p:spPr>
          <a:xfrm>
            <a:off x="6562803" y="5544105"/>
            <a:ext cx="29065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100" dirty="0">
                <a:hlinkClick r:id="rId3"/>
              </a:rPr>
              <a:t>https://www.insee.fr/fr/statistiques/4494213</a:t>
            </a:r>
            <a:r>
              <a:rPr lang="en-IE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606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990C-228A-4DFC-93B3-99FC39F1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À quoi </a:t>
            </a:r>
            <a:r>
              <a:rPr lang="en-IE" dirty="0" err="1"/>
              <a:t>ressemble</a:t>
            </a:r>
            <a:r>
              <a:rPr lang="en-IE" dirty="0"/>
              <a:t> un TES? </a:t>
            </a:r>
            <a:r>
              <a:rPr lang="en-IE" sz="2000" dirty="0"/>
              <a:t>(</a:t>
            </a:r>
            <a:r>
              <a:rPr lang="en-IE" sz="2000" dirty="0" err="1"/>
              <a:t>ou</a:t>
            </a:r>
            <a:r>
              <a:rPr lang="en-IE" sz="2000" dirty="0"/>
              <a:t> “tableau </a:t>
            </a:r>
            <a:r>
              <a:rPr lang="en-IE" sz="2000" dirty="0" err="1"/>
              <a:t>emplois</a:t>
            </a:r>
            <a:r>
              <a:rPr lang="en-IE" sz="2000" dirty="0"/>
              <a:t> </a:t>
            </a:r>
            <a:r>
              <a:rPr lang="en-IE" sz="2000" dirty="0" err="1"/>
              <a:t>ressources</a:t>
            </a:r>
            <a:r>
              <a:rPr lang="en-IE" sz="2000" dirty="0"/>
              <a:t>”)</a:t>
            </a:r>
            <a:endParaRPr lang="en-IE" dirty="0"/>
          </a:p>
        </p:txBody>
      </p:sp>
      <p:pic>
        <p:nvPicPr>
          <p:cNvPr id="14" name="Content Placeholder 13" descr="Farmer">
            <a:extLst>
              <a:ext uri="{FF2B5EF4-FFF2-40B4-BE49-F238E27FC236}">
                <a16:creationId xmlns:a16="http://schemas.microsoft.com/office/drawing/2014/main" id="{02C82FE2-C080-4D8A-B30F-901BFC307AAB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8765" y="1737630"/>
            <a:ext cx="914400" cy="914400"/>
          </a:xfrm>
        </p:spPr>
      </p:pic>
      <p:pic>
        <p:nvPicPr>
          <p:cNvPr id="16" name="Content Placeholder 15" descr="Factory">
            <a:extLst>
              <a:ext uri="{FF2B5EF4-FFF2-40B4-BE49-F238E27FC236}">
                <a16:creationId xmlns:a16="http://schemas.microsoft.com/office/drawing/2014/main" id="{0549F6E9-ED12-42C8-85D2-B4B199E07A9F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36027" y="4055574"/>
            <a:ext cx="914400" cy="9144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98518E-962A-44A5-9493-119FF126794C}"/>
              </a:ext>
            </a:extLst>
          </p:cNvPr>
          <p:cNvSpPr>
            <a:spLocks noGrp="1"/>
          </p:cNvSpPr>
          <p:nvPr>
            <p:ph type="body" idx="28"/>
          </p:nvPr>
        </p:nvSpPr>
        <p:spPr/>
        <p:txBody>
          <a:bodyPr/>
          <a:lstStyle/>
          <a:p>
            <a:r>
              <a:rPr lang="en-IE" dirty="0" err="1"/>
              <a:t>Représentation</a:t>
            </a:r>
            <a:r>
              <a:rPr lang="en-IE" dirty="0"/>
              <a:t> des interactions entre </a:t>
            </a:r>
            <a:r>
              <a:rPr lang="en-IE" dirty="0" err="1"/>
              <a:t>secteurs</a:t>
            </a:r>
            <a:r>
              <a:rPr lang="en-IE" dirty="0"/>
              <a:t> de </a:t>
            </a:r>
            <a:r>
              <a:rPr lang="en-IE" dirty="0" err="1"/>
              <a:t>l’économie</a:t>
            </a:r>
            <a:endParaRPr lang="en-IE" dirty="0"/>
          </a:p>
        </p:txBody>
      </p:sp>
      <p:pic>
        <p:nvPicPr>
          <p:cNvPr id="18" name="Graphic 17" descr="Box">
            <a:extLst>
              <a:ext uri="{FF2B5EF4-FFF2-40B4-BE49-F238E27FC236}">
                <a16:creationId xmlns:a16="http://schemas.microsoft.com/office/drawing/2014/main" id="{2B208487-FF2C-4CEC-AB7D-44D3537FFA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1136" y="3329048"/>
            <a:ext cx="914400" cy="914400"/>
          </a:xfrm>
          <a:prstGeom prst="rect">
            <a:avLst/>
          </a:prstGeom>
        </p:spPr>
      </p:pic>
      <p:pic>
        <p:nvPicPr>
          <p:cNvPr id="20" name="Graphic 19" descr="Waiter">
            <a:extLst>
              <a:ext uri="{FF2B5EF4-FFF2-40B4-BE49-F238E27FC236}">
                <a16:creationId xmlns:a16="http://schemas.microsoft.com/office/drawing/2014/main" id="{B643826F-BC71-48D4-9080-79143D0A39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38765" y="4428086"/>
            <a:ext cx="914400" cy="914400"/>
          </a:xfrm>
          <a:prstGeom prst="rect">
            <a:avLst/>
          </a:prstGeom>
        </p:spPr>
      </p:pic>
      <p:pic>
        <p:nvPicPr>
          <p:cNvPr id="22" name="Graphic 21" descr="Mining tools">
            <a:extLst>
              <a:ext uri="{FF2B5EF4-FFF2-40B4-BE49-F238E27FC236}">
                <a16:creationId xmlns:a16="http://schemas.microsoft.com/office/drawing/2014/main" id="{F18D0C7A-A781-4AEB-AC30-EA5F3B1C29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36027" y="2194830"/>
            <a:ext cx="914400" cy="914400"/>
          </a:xfrm>
          <a:prstGeom prst="rect">
            <a:avLst/>
          </a:prstGeom>
        </p:spPr>
      </p:pic>
      <p:pic>
        <p:nvPicPr>
          <p:cNvPr id="24" name="Graphic 23" descr="Family with two children">
            <a:extLst>
              <a:ext uri="{FF2B5EF4-FFF2-40B4-BE49-F238E27FC236}">
                <a16:creationId xmlns:a16="http://schemas.microsoft.com/office/drawing/2014/main" id="{A360B3B5-0698-4A09-8734-12A15E01AF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08031" y="5560778"/>
            <a:ext cx="914400" cy="914400"/>
          </a:xfrm>
          <a:prstGeom prst="rect">
            <a:avLst/>
          </a:prstGeom>
        </p:spPr>
      </p:pic>
      <p:pic>
        <p:nvPicPr>
          <p:cNvPr id="26" name="Graphic 25" descr="Bank">
            <a:extLst>
              <a:ext uri="{FF2B5EF4-FFF2-40B4-BE49-F238E27FC236}">
                <a16:creationId xmlns:a16="http://schemas.microsoft.com/office/drawing/2014/main" id="{520EA500-3264-48DE-81EF-3DC1358B927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21139" y="5560778"/>
            <a:ext cx="914400" cy="91440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602689-695D-42A3-BDE5-36F3B37021F7}"/>
              </a:ext>
            </a:extLst>
          </p:cNvPr>
          <p:cNvCxnSpPr>
            <a:cxnSpLocks/>
            <a:stCxn id="16" idx="1"/>
            <a:endCxn id="20" idx="3"/>
          </p:cNvCxnSpPr>
          <p:nvPr/>
        </p:nvCxnSpPr>
        <p:spPr>
          <a:xfrm flipH="1">
            <a:off x="2853165" y="4512774"/>
            <a:ext cx="882862" cy="372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799280F-CCC3-4D90-A44E-2C8542ADD852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2395965" y="2652030"/>
            <a:ext cx="0" cy="1776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CCA345-ADE1-42E0-83D7-7A7564E79E67}"/>
              </a:ext>
            </a:extLst>
          </p:cNvPr>
          <p:cNvCxnSpPr>
            <a:cxnSpLocks/>
          </p:cNvCxnSpPr>
          <p:nvPr/>
        </p:nvCxnSpPr>
        <p:spPr>
          <a:xfrm>
            <a:off x="2708031" y="5342486"/>
            <a:ext cx="145134" cy="36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22B4528-B4A5-4600-B78F-6EE4D1814CE0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207066" y="4243448"/>
            <a:ext cx="471273" cy="1317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51" name="Table 51">
            <a:extLst>
              <a:ext uri="{FF2B5EF4-FFF2-40B4-BE49-F238E27FC236}">
                <a16:creationId xmlns:a16="http://schemas.microsoft.com/office/drawing/2014/main" id="{ED1F822A-2494-4A4B-A7D0-6233D4E20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90578"/>
              </p:ext>
            </p:extLst>
          </p:nvPr>
        </p:nvGraphicFramePr>
        <p:xfrm>
          <a:off x="6356838" y="2127738"/>
          <a:ext cx="2880000" cy="2880000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389196753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6272504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266667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19236145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64135829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accent1"/>
                          </a:solidFill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accent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accent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474050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accent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accent1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81457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en-IE" sz="2000" b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524758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en-IE" sz="2000" b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accent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accent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10224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en-IE" sz="2000" b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accent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587676"/>
                  </a:ext>
                </a:extLst>
              </a:tr>
            </a:tbl>
          </a:graphicData>
        </a:graphic>
      </p:graphicFrame>
      <p:graphicFrame>
        <p:nvGraphicFramePr>
          <p:cNvPr id="52" name="Table 52">
            <a:extLst>
              <a:ext uri="{FF2B5EF4-FFF2-40B4-BE49-F238E27FC236}">
                <a16:creationId xmlns:a16="http://schemas.microsoft.com/office/drawing/2014/main" id="{90DDCED2-3E95-4D7D-8CD9-7C187858E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574858"/>
              </p:ext>
            </p:extLst>
          </p:nvPr>
        </p:nvGraphicFramePr>
        <p:xfrm>
          <a:off x="10100649" y="2133283"/>
          <a:ext cx="1152000" cy="2880000"/>
        </p:xfrm>
        <a:graphic>
          <a:graphicData uri="http://schemas.openxmlformats.org/drawingml/2006/table">
            <a:tbl>
              <a:tblPr firstRow="1">
                <a:tableStyleId>{16D9F66E-5EB9-4882-86FB-DCBF35E3C3E4}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4237611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09481319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242952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789729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124097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754304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192867"/>
                  </a:ext>
                </a:extLst>
              </a:tr>
            </a:tbl>
          </a:graphicData>
        </a:graphic>
      </p:graphicFrame>
      <p:pic>
        <p:nvPicPr>
          <p:cNvPr id="54" name="Content Placeholder 13" descr="Farmer">
            <a:extLst>
              <a:ext uri="{FF2B5EF4-FFF2-40B4-BE49-F238E27FC236}">
                <a16:creationId xmlns:a16="http://schemas.microsoft.com/office/drawing/2014/main" id="{6CD94FE7-5489-411B-8749-46236FE06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5116" y="2158639"/>
            <a:ext cx="540000" cy="540000"/>
          </a:xfrm>
          <a:prstGeom prst="rect">
            <a:avLst/>
          </a:prstGeom>
        </p:spPr>
      </p:pic>
      <p:pic>
        <p:nvPicPr>
          <p:cNvPr id="56" name="Graphic 55" descr="Mining tools">
            <a:extLst>
              <a:ext uri="{FF2B5EF4-FFF2-40B4-BE49-F238E27FC236}">
                <a16:creationId xmlns:a16="http://schemas.microsoft.com/office/drawing/2014/main" id="{24D32F69-117A-42A1-8451-60378E9557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05116" y="2732974"/>
            <a:ext cx="540000" cy="540000"/>
          </a:xfrm>
          <a:prstGeom prst="rect">
            <a:avLst/>
          </a:prstGeom>
        </p:spPr>
      </p:pic>
      <p:pic>
        <p:nvPicPr>
          <p:cNvPr id="57" name="Graphic 56" descr="Box">
            <a:extLst>
              <a:ext uri="{FF2B5EF4-FFF2-40B4-BE49-F238E27FC236}">
                <a16:creationId xmlns:a16="http://schemas.microsoft.com/office/drawing/2014/main" id="{D84DD1F3-5120-4BE8-ACE5-4C8BEBC994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05116" y="3307309"/>
            <a:ext cx="540000" cy="540000"/>
          </a:xfrm>
          <a:prstGeom prst="rect">
            <a:avLst/>
          </a:prstGeom>
        </p:spPr>
      </p:pic>
      <p:pic>
        <p:nvPicPr>
          <p:cNvPr id="60" name="Content Placeholder 15" descr="Factory">
            <a:extLst>
              <a:ext uri="{FF2B5EF4-FFF2-40B4-BE49-F238E27FC236}">
                <a16:creationId xmlns:a16="http://schemas.microsoft.com/office/drawing/2014/main" id="{46736B21-3B0D-482A-8ED0-8DB3612F7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5116" y="3881644"/>
            <a:ext cx="540000" cy="540000"/>
          </a:xfrm>
          <a:prstGeom prst="rect">
            <a:avLst/>
          </a:prstGeom>
        </p:spPr>
      </p:pic>
      <p:pic>
        <p:nvPicPr>
          <p:cNvPr id="64" name="Graphic 63" descr="Waiter">
            <a:extLst>
              <a:ext uri="{FF2B5EF4-FFF2-40B4-BE49-F238E27FC236}">
                <a16:creationId xmlns:a16="http://schemas.microsoft.com/office/drawing/2014/main" id="{9050A2A1-60BF-4CA6-80A6-3CE4CCC03F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05116" y="4455978"/>
            <a:ext cx="540000" cy="540000"/>
          </a:xfrm>
          <a:prstGeom prst="rect">
            <a:avLst/>
          </a:prstGeom>
        </p:spPr>
      </p:pic>
      <p:pic>
        <p:nvPicPr>
          <p:cNvPr id="65" name="Content Placeholder 13" descr="Farmer">
            <a:extLst>
              <a:ext uri="{FF2B5EF4-FFF2-40B4-BE49-F238E27FC236}">
                <a16:creationId xmlns:a16="http://schemas.microsoft.com/office/drawing/2014/main" id="{3B48455E-CDFD-4C26-8A69-5E9954C72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6616" y="1552299"/>
            <a:ext cx="540000" cy="540000"/>
          </a:xfrm>
          <a:prstGeom prst="rect">
            <a:avLst/>
          </a:prstGeom>
        </p:spPr>
      </p:pic>
      <p:pic>
        <p:nvPicPr>
          <p:cNvPr id="66" name="Graphic 65" descr="Mining tools">
            <a:extLst>
              <a:ext uri="{FF2B5EF4-FFF2-40B4-BE49-F238E27FC236}">
                <a16:creationId xmlns:a16="http://schemas.microsoft.com/office/drawing/2014/main" id="{1E61C150-CAC7-4AEA-AE9F-1D8B2B21F4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56672" y="1552299"/>
            <a:ext cx="540000" cy="540000"/>
          </a:xfrm>
          <a:prstGeom prst="rect">
            <a:avLst/>
          </a:prstGeom>
        </p:spPr>
      </p:pic>
      <p:pic>
        <p:nvPicPr>
          <p:cNvPr id="67" name="Graphic 66" descr="Box">
            <a:extLst>
              <a:ext uri="{FF2B5EF4-FFF2-40B4-BE49-F238E27FC236}">
                <a16:creationId xmlns:a16="http://schemas.microsoft.com/office/drawing/2014/main" id="{D5945DF9-F2DD-494B-B9E4-E3323E2B5C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36728" y="1552299"/>
            <a:ext cx="540000" cy="540000"/>
          </a:xfrm>
          <a:prstGeom prst="rect">
            <a:avLst/>
          </a:prstGeom>
        </p:spPr>
      </p:pic>
      <p:pic>
        <p:nvPicPr>
          <p:cNvPr id="68" name="Content Placeholder 15" descr="Factory">
            <a:extLst>
              <a:ext uri="{FF2B5EF4-FFF2-40B4-BE49-F238E27FC236}">
                <a16:creationId xmlns:a16="http://schemas.microsoft.com/office/drawing/2014/main" id="{588F8803-C46A-4257-8AF5-08E2EF9226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6784" y="1552299"/>
            <a:ext cx="540000" cy="540000"/>
          </a:xfrm>
          <a:prstGeom prst="rect">
            <a:avLst/>
          </a:prstGeom>
        </p:spPr>
      </p:pic>
      <p:pic>
        <p:nvPicPr>
          <p:cNvPr id="69" name="Graphic 68" descr="Waiter">
            <a:extLst>
              <a:ext uri="{FF2B5EF4-FFF2-40B4-BE49-F238E27FC236}">
                <a16:creationId xmlns:a16="http://schemas.microsoft.com/office/drawing/2014/main" id="{8BD5E94A-9E0E-41FF-974B-A41A2F6B3D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96838" y="1552299"/>
            <a:ext cx="540000" cy="540000"/>
          </a:xfrm>
          <a:prstGeom prst="rect">
            <a:avLst/>
          </a:prstGeom>
        </p:spPr>
      </p:pic>
      <p:pic>
        <p:nvPicPr>
          <p:cNvPr id="70" name="Graphic 69" descr="Family with two children">
            <a:extLst>
              <a:ext uri="{FF2B5EF4-FFF2-40B4-BE49-F238E27FC236}">
                <a16:creationId xmlns:a16="http://schemas.microsoft.com/office/drawing/2014/main" id="{A60B2EC3-6F61-4FF0-BE3A-576984478B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00649" y="1557152"/>
            <a:ext cx="540000" cy="540000"/>
          </a:xfrm>
          <a:prstGeom prst="rect">
            <a:avLst/>
          </a:prstGeom>
        </p:spPr>
      </p:pic>
      <p:pic>
        <p:nvPicPr>
          <p:cNvPr id="71" name="Graphic 70" descr="Bank">
            <a:extLst>
              <a:ext uri="{FF2B5EF4-FFF2-40B4-BE49-F238E27FC236}">
                <a16:creationId xmlns:a16="http://schemas.microsoft.com/office/drawing/2014/main" id="{633E8D6A-7668-4965-AE18-489E911DF7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676649" y="1550347"/>
            <a:ext cx="540000" cy="54000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74660A2-178E-488F-85F7-CF6791D606E8}"/>
              </a:ext>
            </a:extLst>
          </p:cNvPr>
          <p:cNvSpPr txBox="1"/>
          <p:nvPr/>
        </p:nvSpPr>
        <p:spPr>
          <a:xfrm>
            <a:off x="2445421" y="3655061"/>
            <a:ext cx="200376" cy="43088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/>
            <a:r>
              <a:rPr lang="en-IE" sz="2800" dirty="0">
                <a:solidFill>
                  <a:schemeClr val="accent1"/>
                </a:solidFill>
                <a:latin typeface="+mn-lt"/>
              </a:rPr>
              <a:t>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05DE84-EB16-46BF-91B9-43B1CA2C6897}"/>
              </a:ext>
            </a:extLst>
          </p:cNvPr>
          <p:cNvSpPr txBox="1"/>
          <p:nvPr/>
        </p:nvSpPr>
        <p:spPr>
          <a:xfrm>
            <a:off x="3121841" y="4224526"/>
            <a:ext cx="200376" cy="43088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/>
            <a:r>
              <a:rPr lang="en-IE" sz="2800" dirty="0">
                <a:solidFill>
                  <a:schemeClr val="accent1"/>
                </a:solidFill>
                <a:latin typeface="+mn-lt"/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7CBAB75-0BEE-4C6B-9D29-6B068921E51D}"/>
              </a:ext>
            </a:extLst>
          </p:cNvPr>
          <p:cNvSpPr txBox="1"/>
          <p:nvPr/>
        </p:nvSpPr>
        <p:spPr>
          <a:xfrm>
            <a:off x="1442572" y="4532615"/>
            <a:ext cx="200376" cy="43088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/>
            <a:r>
              <a:rPr lang="en-IE" sz="2800" dirty="0">
                <a:solidFill>
                  <a:schemeClr val="accent6"/>
                </a:solidFill>
                <a:latin typeface="+mn-lt"/>
              </a:rPr>
              <a:t>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C3F26D9-F81C-45EE-B373-D09815F76A82}"/>
              </a:ext>
            </a:extLst>
          </p:cNvPr>
          <p:cNvSpPr txBox="1"/>
          <p:nvPr/>
        </p:nvSpPr>
        <p:spPr>
          <a:xfrm>
            <a:off x="2804617" y="5169387"/>
            <a:ext cx="200376" cy="43088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/>
            <a:r>
              <a:rPr lang="en-IE" sz="2800" dirty="0">
                <a:solidFill>
                  <a:schemeClr val="accent6"/>
                </a:solidFill>
                <a:latin typeface="+mn-lt"/>
              </a:rPr>
              <a:t>2</a:t>
            </a:r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37E3DF9A-11A1-424D-8394-270138D93B9B}"/>
              </a:ext>
            </a:extLst>
          </p:cNvPr>
          <p:cNvSpPr/>
          <p:nvPr/>
        </p:nvSpPr>
        <p:spPr>
          <a:xfrm rot="8100000">
            <a:off x="101451" y="3407464"/>
            <a:ext cx="692552" cy="692552"/>
          </a:xfrm>
          <a:prstGeom prst="arc">
            <a:avLst>
              <a:gd name="adj1" fmla="val 16200000"/>
              <a:gd name="adj2" fmla="val 10951663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A6BBE75-04E9-43C4-A3A1-EBDD76B0A99E}"/>
              </a:ext>
            </a:extLst>
          </p:cNvPr>
          <p:cNvSpPr txBox="1"/>
          <p:nvPr/>
        </p:nvSpPr>
        <p:spPr>
          <a:xfrm>
            <a:off x="303657" y="2941261"/>
            <a:ext cx="200376" cy="43088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/>
            <a:r>
              <a:rPr lang="en-IE" sz="2800" dirty="0">
                <a:solidFill>
                  <a:schemeClr val="accent1"/>
                </a:solidFill>
              </a:rPr>
              <a:t>1</a:t>
            </a:r>
            <a:endParaRPr lang="en-IE" sz="2800" dirty="0">
              <a:solidFill>
                <a:schemeClr val="accent1"/>
              </a:solidFill>
              <a:latin typeface="+mn-lt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AAFF98-DD42-499E-8F1A-D48648CFE5E4}"/>
              </a:ext>
            </a:extLst>
          </p:cNvPr>
          <p:cNvCxnSpPr/>
          <p:nvPr/>
        </p:nvCxnSpPr>
        <p:spPr>
          <a:xfrm flipH="1" flipV="1">
            <a:off x="2708031" y="2127738"/>
            <a:ext cx="1027996" cy="33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A724F3-8FFA-4C47-A682-D6135C7A7762}"/>
              </a:ext>
            </a:extLst>
          </p:cNvPr>
          <p:cNvCxnSpPr>
            <a:cxnSpLocks/>
          </p:cNvCxnSpPr>
          <p:nvPr/>
        </p:nvCxnSpPr>
        <p:spPr>
          <a:xfrm>
            <a:off x="2708031" y="2652030"/>
            <a:ext cx="1027996" cy="149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19C657-368F-44A7-B805-FF388357C9A9}"/>
              </a:ext>
            </a:extLst>
          </p:cNvPr>
          <p:cNvCxnSpPr>
            <a:cxnSpLocks/>
          </p:cNvCxnSpPr>
          <p:nvPr/>
        </p:nvCxnSpPr>
        <p:spPr>
          <a:xfrm flipH="1">
            <a:off x="1517146" y="2764376"/>
            <a:ext cx="2218881" cy="78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EAF79C8-A101-4987-82C2-B10F684AFC01}"/>
              </a:ext>
            </a:extLst>
          </p:cNvPr>
          <p:cNvCxnSpPr>
            <a:cxnSpLocks/>
            <a:stCxn id="16" idx="0"/>
            <a:endCxn id="22" idx="2"/>
          </p:cNvCxnSpPr>
          <p:nvPr/>
        </p:nvCxnSpPr>
        <p:spPr>
          <a:xfrm flipV="1">
            <a:off x="4193227" y="3109230"/>
            <a:ext cx="0" cy="946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5FA4FBD-E8B1-485F-8734-ED6F5EB47461}"/>
              </a:ext>
            </a:extLst>
          </p:cNvPr>
          <p:cNvSpPr txBox="1"/>
          <p:nvPr/>
        </p:nvSpPr>
        <p:spPr>
          <a:xfrm>
            <a:off x="3251205" y="1896554"/>
            <a:ext cx="400751" cy="43088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/>
            <a:r>
              <a:rPr lang="en-IE" sz="2800" dirty="0">
                <a:solidFill>
                  <a:schemeClr val="accent1"/>
                </a:solidFill>
              </a:rPr>
              <a:t>10</a:t>
            </a:r>
            <a:endParaRPr lang="en-IE" sz="28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9E0F0FE-7190-4DC2-A954-BC2B2FDABD8B}"/>
              </a:ext>
            </a:extLst>
          </p:cNvPr>
          <p:cNvSpPr txBox="1"/>
          <p:nvPr/>
        </p:nvSpPr>
        <p:spPr>
          <a:xfrm>
            <a:off x="4241407" y="3390513"/>
            <a:ext cx="200376" cy="43088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/>
            <a:r>
              <a:rPr lang="en-IE" sz="2800" dirty="0">
                <a:solidFill>
                  <a:schemeClr val="accent1"/>
                </a:solidFill>
                <a:latin typeface="+mn-lt"/>
              </a:rPr>
              <a:t>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69A60A-B40A-4326-A625-FC8C6AEC70C3}"/>
              </a:ext>
            </a:extLst>
          </p:cNvPr>
          <p:cNvSpPr txBox="1"/>
          <p:nvPr/>
        </p:nvSpPr>
        <p:spPr>
          <a:xfrm>
            <a:off x="3261445" y="3030040"/>
            <a:ext cx="200376" cy="43088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/>
            <a:r>
              <a:rPr lang="en-IE" sz="2800" dirty="0">
                <a:solidFill>
                  <a:schemeClr val="accent1"/>
                </a:solidFill>
                <a:latin typeface="+mn-lt"/>
              </a:rPr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0719109-40CE-4666-8823-AB38C792B0B3}"/>
              </a:ext>
            </a:extLst>
          </p:cNvPr>
          <p:cNvSpPr txBox="1"/>
          <p:nvPr/>
        </p:nvSpPr>
        <p:spPr>
          <a:xfrm>
            <a:off x="1901764" y="2870589"/>
            <a:ext cx="200376" cy="43088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/>
            <a:r>
              <a:rPr lang="en-IE" sz="2800" dirty="0">
                <a:solidFill>
                  <a:schemeClr val="accent1"/>
                </a:solidFill>
                <a:latin typeface="+mn-lt"/>
              </a:rPr>
              <a:t>9</a:t>
            </a:r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E14B0E3F-AF68-4DCE-BEF4-FACA2E0AB764}"/>
              </a:ext>
            </a:extLst>
          </p:cNvPr>
          <p:cNvSpPr/>
          <p:nvPr/>
        </p:nvSpPr>
        <p:spPr>
          <a:xfrm rot="8100000">
            <a:off x="1411652" y="1745438"/>
            <a:ext cx="692552" cy="692552"/>
          </a:xfrm>
          <a:prstGeom prst="arc">
            <a:avLst>
              <a:gd name="adj1" fmla="val 16200000"/>
              <a:gd name="adj2" fmla="val 10951663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1EB84F-BF77-4CFF-B7E7-F79DD5A69981}"/>
              </a:ext>
            </a:extLst>
          </p:cNvPr>
          <p:cNvSpPr txBox="1"/>
          <p:nvPr/>
        </p:nvSpPr>
        <p:spPr>
          <a:xfrm>
            <a:off x="835491" y="1869655"/>
            <a:ext cx="500137" cy="43088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/>
            <a:r>
              <a:rPr lang="en-IE" sz="2800" dirty="0">
                <a:solidFill>
                  <a:schemeClr val="accent1"/>
                </a:solidFill>
              </a:rPr>
              <a:t>0.5</a:t>
            </a:r>
            <a:endParaRPr lang="en-IE" sz="28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6FDC56F-9A18-4AFE-8BA7-A966D647F264}"/>
              </a:ext>
            </a:extLst>
          </p:cNvPr>
          <p:cNvSpPr txBox="1"/>
          <p:nvPr/>
        </p:nvSpPr>
        <p:spPr>
          <a:xfrm>
            <a:off x="136388" y="6581001"/>
            <a:ext cx="1384995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/>
            <a:r>
              <a:rPr lang="en-IE" dirty="0" err="1">
                <a:solidFill>
                  <a:schemeClr val="accent1"/>
                </a:solidFill>
              </a:rPr>
              <a:t>En</a:t>
            </a:r>
            <a:r>
              <a:rPr lang="en-IE" dirty="0">
                <a:solidFill>
                  <a:schemeClr val="accent1"/>
                </a:solidFill>
              </a:rPr>
              <a:t> M€ par an</a:t>
            </a:r>
            <a:endParaRPr lang="en-IE" dirty="0">
              <a:solidFill>
                <a:schemeClr val="accent1"/>
              </a:solidFill>
              <a:latin typeface="+mn-lt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37FFBCC-B476-4BCC-B331-B083054AFE22}"/>
              </a:ext>
            </a:extLst>
          </p:cNvPr>
          <p:cNvCxnSpPr>
            <a:cxnSpLocks/>
          </p:cNvCxnSpPr>
          <p:nvPr/>
        </p:nvCxnSpPr>
        <p:spPr>
          <a:xfrm flipH="1" flipV="1">
            <a:off x="1460656" y="4085948"/>
            <a:ext cx="651148" cy="59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691815C-9504-4BC1-AEBE-CC363FF39CD8}"/>
              </a:ext>
            </a:extLst>
          </p:cNvPr>
          <p:cNvSpPr txBox="1"/>
          <p:nvPr/>
        </p:nvSpPr>
        <p:spPr>
          <a:xfrm>
            <a:off x="1824212" y="4004966"/>
            <a:ext cx="200376" cy="43088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/>
            <a:r>
              <a:rPr lang="en-IE" sz="2800" dirty="0">
                <a:solidFill>
                  <a:schemeClr val="accent1"/>
                </a:solidFill>
                <a:latin typeface="+mn-lt"/>
              </a:rPr>
              <a:t>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1B7CAD1-D145-48F0-9EB0-DF5E0B599D9B}"/>
              </a:ext>
            </a:extLst>
          </p:cNvPr>
          <p:cNvSpPr txBox="1"/>
          <p:nvPr/>
        </p:nvSpPr>
        <p:spPr>
          <a:xfrm>
            <a:off x="7696650" y="5169387"/>
            <a:ext cx="219612" cy="43088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/>
            <a:r>
              <a:rPr lang="en-IE" sz="2800" dirty="0">
                <a:solidFill>
                  <a:schemeClr val="accent1"/>
                </a:solidFill>
                <a:latin typeface="+mn-lt"/>
              </a:rPr>
              <a:t>Z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E386914-4BB3-4121-8A02-4E1810ED5E0B}"/>
              </a:ext>
            </a:extLst>
          </p:cNvPr>
          <p:cNvSpPr txBox="1"/>
          <p:nvPr/>
        </p:nvSpPr>
        <p:spPr>
          <a:xfrm>
            <a:off x="10566843" y="5169387"/>
            <a:ext cx="179536" cy="43088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/>
            <a:r>
              <a:rPr lang="en-IE" sz="2800" dirty="0">
                <a:solidFill>
                  <a:schemeClr val="accent6"/>
                </a:solidFill>
                <a:latin typeface="+mn-lt"/>
              </a:rPr>
              <a:t>y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306194F-DE7C-409A-A541-9503FAA7C917}"/>
              </a:ext>
            </a:extLst>
          </p:cNvPr>
          <p:cNvSpPr txBox="1"/>
          <p:nvPr/>
        </p:nvSpPr>
        <p:spPr>
          <a:xfrm>
            <a:off x="6827021" y="5669590"/>
            <a:ext cx="1958870" cy="184666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/>
            <a:r>
              <a:rPr lang="en-IE" sz="1200" dirty="0" err="1">
                <a:solidFill>
                  <a:schemeClr val="accent1"/>
                </a:solidFill>
                <a:latin typeface="+mn-lt"/>
              </a:rPr>
              <a:t>Consommation</a:t>
            </a:r>
            <a:r>
              <a:rPr lang="en-IE" sz="12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IE" sz="1200" dirty="0" err="1">
                <a:solidFill>
                  <a:schemeClr val="accent1"/>
                </a:solidFill>
                <a:latin typeface="+mn-lt"/>
              </a:rPr>
              <a:t>intermédiaire</a:t>
            </a:r>
            <a:endParaRPr lang="en-IE" sz="12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4002A23-6E95-4F32-B6BA-FD60C99AC5FF}"/>
              </a:ext>
            </a:extLst>
          </p:cNvPr>
          <p:cNvSpPr txBox="1"/>
          <p:nvPr/>
        </p:nvSpPr>
        <p:spPr>
          <a:xfrm>
            <a:off x="10120406" y="5669590"/>
            <a:ext cx="1072409" cy="184666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/>
            <a:r>
              <a:rPr lang="en-IE" sz="1200" dirty="0" err="1">
                <a:solidFill>
                  <a:schemeClr val="accent6"/>
                </a:solidFill>
                <a:latin typeface="+mn-lt"/>
              </a:rPr>
              <a:t>Demande</a:t>
            </a:r>
            <a:r>
              <a:rPr lang="en-IE" sz="1200" dirty="0">
                <a:solidFill>
                  <a:schemeClr val="accent6"/>
                </a:solidFill>
                <a:latin typeface="+mn-lt"/>
              </a:rPr>
              <a:t> finale</a:t>
            </a:r>
          </a:p>
        </p:txBody>
      </p:sp>
    </p:spTree>
    <p:extLst>
      <p:ext uri="{BB962C8B-B14F-4D97-AF65-F5344CB8AC3E}">
        <p14:creationId xmlns:p14="http://schemas.microsoft.com/office/powerpoint/2010/main" val="68991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  <p:bldP spid="79" grpId="0"/>
      <p:bldP spid="80" grpId="0" animBg="1"/>
      <p:bldP spid="81" grpId="0"/>
      <p:bldP spid="72" grpId="0"/>
      <p:bldP spid="73" grpId="0"/>
      <p:bldP spid="74" grpId="0"/>
      <p:bldP spid="75" grpId="0"/>
      <p:bldP spid="82" grpId="0" animBg="1"/>
      <p:bldP spid="83" grpId="0"/>
      <p:bldP spid="89" grpId="0"/>
      <p:bldP spid="92" grpId="0"/>
      <p:bldP spid="93" grpId="0"/>
      <p:bldP spid="94" grpId="0"/>
      <p:bldP spid="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990C-228A-4DFC-93B3-99FC39F1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À quoi </a:t>
            </a:r>
            <a:r>
              <a:rPr lang="en-IE" dirty="0" err="1"/>
              <a:t>ressemble</a:t>
            </a:r>
            <a:r>
              <a:rPr lang="en-IE" dirty="0"/>
              <a:t> un TES?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737E4CFE-5F44-42F8-94B5-2423ECBAEACB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3968515800"/>
              </p:ext>
            </p:extLst>
          </p:nvPr>
        </p:nvGraphicFramePr>
        <p:xfrm>
          <a:off x="1161919" y="6016761"/>
          <a:ext cx="2880000" cy="576000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58930981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18361242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88621496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675275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238362944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IE" sz="1800" b="0" dirty="0">
                          <a:solidFill>
                            <a:schemeClr val="accent1"/>
                          </a:solidFill>
                        </a:rPr>
                        <a:t>10.5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0" dirty="0">
                          <a:solidFill>
                            <a:schemeClr val="accent1"/>
                          </a:solidFill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0" dirty="0">
                          <a:solidFill>
                            <a:schemeClr val="accent1"/>
                          </a:solidFill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0" dirty="0">
                          <a:solidFill>
                            <a:schemeClr val="accent1"/>
                          </a:solidFill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0" dirty="0">
                          <a:solidFill>
                            <a:schemeClr val="accent1"/>
                          </a:solidFill>
                        </a:rPr>
                        <a:t>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61146147"/>
                  </a:ext>
                </a:extLst>
              </a:tr>
            </a:tbl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C1950E2-F390-4DB9-BAEE-E643A088029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IE" sz="1500" b="0" dirty="0" err="1">
                <a:solidFill>
                  <a:schemeClr val="tx2"/>
                </a:solidFill>
              </a:rPr>
              <a:t>En</a:t>
            </a:r>
            <a:r>
              <a:rPr lang="en-IE" sz="1500" b="0" dirty="0">
                <a:solidFill>
                  <a:schemeClr val="tx2"/>
                </a:solidFill>
              </a:rPr>
              <a:t> </a:t>
            </a:r>
            <a:r>
              <a:rPr lang="en-IE" sz="1500" b="0" dirty="0" err="1">
                <a:solidFill>
                  <a:schemeClr val="tx2"/>
                </a:solidFill>
              </a:rPr>
              <a:t>considérant</a:t>
            </a:r>
            <a:r>
              <a:rPr lang="en-IE" sz="1500" b="0" dirty="0">
                <a:solidFill>
                  <a:schemeClr val="tx2"/>
                </a:solidFill>
              </a:rPr>
              <a:t> </a:t>
            </a:r>
            <a:r>
              <a:rPr lang="en-IE" sz="1500" b="0" dirty="0" err="1">
                <a:solidFill>
                  <a:schemeClr val="tx2"/>
                </a:solidFill>
              </a:rPr>
              <a:t>l’économie</a:t>
            </a:r>
            <a:r>
              <a:rPr lang="en-IE" sz="1500" b="0" dirty="0">
                <a:solidFill>
                  <a:schemeClr val="tx2"/>
                </a:solidFill>
              </a:rPr>
              <a:t> </a:t>
            </a:r>
            <a:r>
              <a:rPr lang="en-IE" sz="1500" b="0" dirty="0" err="1">
                <a:solidFill>
                  <a:schemeClr val="tx2"/>
                </a:solidFill>
              </a:rPr>
              <a:t>comme</a:t>
            </a:r>
            <a:r>
              <a:rPr lang="en-IE" sz="1500" b="0" dirty="0">
                <a:solidFill>
                  <a:schemeClr val="tx2"/>
                </a:solidFill>
              </a:rPr>
              <a:t> un </a:t>
            </a:r>
            <a:r>
              <a:rPr lang="en-IE" sz="1500" b="0" dirty="0" err="1">
                <a:solidFill>
                  <a:schemeClr val="tx2"/>
                </a:solidFill>
              </a:rPr>
              <a:t>système</a:t>
            </a:r>
            <a:r>
              <a:rPr lang="en-IE" sz="1500" b="0" dirty="0">
                <a:solidFill>
                  <a:schemeClr val="tx2"/>
                </a:solidFill>
              </a:rPr>
              <a:t> fermé, les </a:t>
            </a:r>
            <a:r>
              <a:rPr lang="en-IE" sz="1500" b="0" dirty="0" err="1">
                <a:solidFill>
                  <a:schemeClr val="tx2"/>
                </a:solidFill>
              </a:rPr>
              <a:t>consommations</a:t>
            </a:r>
            <a:r>
              <a:rPr lang="en-IE" sz="1500" b="0" dirty="0">
                <a:solidFill>
                  <a:schemeClr val="tx2"/>
                </a:solidFill>
              </a:rPr>
              <a:t> </a:t>
            </a:r>
            <a:r>
              <a:rPr lang="en-IE" sz="1500" b="0" dirty="0" err="1">
                <a:solidFill>
                  <a:schemeClr val="tx2"/>
                </a:solidFill>
              </a:rPr>
              <a:t>doivent</a:t>
            </a:r>
            <a:r>
              <a:rPr lang="en-IE" sz="1500" b="0" dirty="0">
                <a:solidFill>
                  <a:schemeClr val="tx2"/>
                </a:solidFill>
              </a:rPr>
              <a:t> </a:t>
            </a:r>
            <a:r>
              <a:rPr lang="en-IE" sz="1500" b="0" dirty="0" err="1">
                <a:solidFill>
                  <a:schemeClr val="tx2"/>
                </a:solidFill>
              </a:rPr>
              <a:t>être</a:t>
            </a:r>
            <a:r>
              <a:rPr lang="en-IE" sz="1500" b="0" dirty="0">
                <a:solidFill>
                  <a:schemeClr val="tx2"/>
                </a:solidFill>
              </a:rPr>
              <a:t> </a:t>
            </a:r>
            <a:r>
              <a:rPr lang="en-IE" sz="1500" b="0" dirty="0" err="1">
                <a:solidFill>
                  <a:schemeClr val="tx2"/>
                </a:solidFill>
              </a:rPr>
              <a:t>égales</a:t>
            </a:r>
            <a:r>
              <a:rPr lang="en-IE" sz="1500" b="0" dirty="0">
                <a:solidFill>
                  <a:schemeClr val="tx2"/>
                </a:solidFill>
              </a:rPr>
              <a:t> aux productions</a:t>
            </a:r>
          </a:p>
          <a:p>
            <a:r>
              <a:rPr lang="en-IE" sz="1500" b="0" dirty="0" err="1">
                <a:solidFill>
                  <a:schemeClr val="tx2"/>
                </a:solidFill>
              </a:rPr>
              <a:t>Mais</a:t>
            </a:r>
            <a:r>
              <a:rPr lang="en-IE" sz="1500" b="0" dirty="0">
                <a:solidFill>
                  <a:schemeClr val="tx2"/>
                </a:solidFill>
              </a:rPr>
              <a:t> le total de production (x) </a:t>
            </a:r>
            <a:r>
              <a:rPr lang="en-IE" sz="1500" b="0" dirty="0" err="1">
                <a:solidFill>
                  <a:schemeClr val="tx2"/>
                </a:solidFill>
              </a:rPr>
              <a:t>est</a:t>
            </a:r>
            <a:r>
              <a:rPr lang="en-IE" sz="1500" b="0" dirty="0">
                <a:solidFill>
                  <a:schemeClr val="tx2"/>
                </a:solidFill>
              </a:rPr>
              <a:t> </a:t>
            </a:r>
            <a:r>
              <a:rPr lang="en-IE" sz="1500" b="0" dirty="0" err="1">
                <a:solidFill>
                  <a:schemeClr val="tx2"/>
                </a:solidFill>
              </a:rPr>
              <a:t>égal</a:t>
            </a:r>
            <a:r>
              <a:rPr lang="en-IE" sz="1500" b="0" dirty="0">
                <a:solidFill>
                  <a:schemeClr val="tx2"/>
                </a:solidFill>
              </a:rPr>
              <a:t> au total de la </a:t>
            </a:r>
            <a:r>
              <a:rPr lang="en-IE" sz="1500" b="0" dirty="0" err="1">
                <a:solidFill>
                  <a:schemeClr val="tx2"/>
                </a:solidFill>
              </a:rPr>
              <a:t>consommation</a:t>
            </a:r>
            <a:r>
              <a:rPr lang="en-IE" sz="1500" b="0" dirty="0">
                <a:solidFill>
                  <a:schemeClr val="tx2"/>
                </a:solidFill>
              </a:rPr>
              <a:t> </a:t>
            </a:r>
            <a:r>
              <a:rPr lang="en-IE" sz="1500" b="0" dirty="0" err="1">
                <a:solidFill>
                  <a:schemeClr val="tx2"/>
                </a:solidFill>
              </a:rPr>
              <a:t>intermédiaire</a:t>
            </a:r>
            <a:r>
              <a:rPr lang="en-IE" sz="1500" b="0" dirty="0">
                <a:solidFill>
                  <a:schemeClr val="tx2"/>
                </a:solidFill>
              </a:rPr>
              <a:t> (Z) et de la </a:t>
            </a:r>
            <a:r>
              <a:rPr lang="en-IE" sz="1500" b="0" dirty="0" err="1">
                <a:solidFill>
                  <a:schemeClr val="tx2"/>
                </a:solidFill>
              </a:rPr>
              <a:t>demande</a:t>
            </a:r>
            <a:r>
              <a:rPr lang="en-IE" sz="1500" b="0" dirty="0">
                <a:solidFill>
                  <a:schemeClr val="tx2"/>
                </a:solidFill>
              </a:rPr>
              <a:t> finale (y)</a:t>
            </a:r>
          </a:p>
          <a:p>
            <a:r>
              <a:rPr lang="en-IE" sz="1500" b="0" dirty="0">
                <a:solidFill>
                  <a:schemeClr val="tx2"/>
                </a:solidFill>
              </a:rPr>
              <a:t>Il faut </a:t>
            </a:r>
            <a:r>
              <a:rPr lang="en-IE" sz="1500" b="0" dirty="0" err="1">
                <a:solidFill>
                  <a:schemeClr val="tx2"/>
                </a:solidFill>
              </a:rPr>
              <a:t>ajouter</a:t>
            </a:r>
            <a:r>
              <a:rPr lang="en-IE" sz="1500" b="0" dirty="0">
                <a:solidFill>
                  <a:schemeClr val="tx2"/>
                </a:solidFill>
              </a:rPr>
              <a:t> la </a:t>
            </a:r>
            <a:r>
              <a:rPr lang="en-IE" sz="1500" b="0" dirty="0" err="1">
                <a:solidFill>
                  <a:schemeClr val="tx2"/>
                </a:solidFill>
              </a:rPr>
              <a:t>valeur</a:t>
            </a:r>
            <a:r>
              <a:rPr lang="en-IE" sz="1500" b="0" dirty="0">
                <a:solidFill>
                  <a:schemeClr val="tx2"/>
                </a:solidFill>
              </a:rPr>
              <a:t> </a:t>
            </a:r>
            <a:r>
              <a:rPr lang="en-IE" sz="1500" b="0" dirty="0" err="1">
                <a:solidFill>
                  <a:schemeClr val="tx2"/>
                </a:solidFill>
              </a:rPr>
              <a:t>ajoutée</a:t>
            </a:r>
            <a:r>
              <a:rPr lang="en-IE" sz="1500" b="0" dirty="0">
                <a:solidFill>
                  <a:schemeClr val="tx2"/>
                </a:solidFill>
              </a:rPr>
              <a:t> : </a:t>
            </a:r>
            <a:r>
              <a:rPr lang="en-IE" sz="1500" b="0" dirty="0" err="1">
                <a:solidFill>
                  <a:schemeClr val="tx2"/>
                </a:solidFill>
              </a:rPr>
              <a:t>salaires</a:t>
            </a:r>
            <a:r>
              <a:rPr lang="en-IE" sz="1500" b="0" dirty="0">
                <a:solidFill>
                  <a:schemeClr val="tx2"/>
                </a:solidFill>
              </a:rPr>
              <a:t>, taxes et subventions, profits, 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98518E-962A-44A5-9493-119FF126794C}"/>
              </a:ext>
            </a:extLst>
          </p:cNvPr>
          <p:cNvSpPr>
            <a:spLocks noGrp="1"/>
          </p:cNvSpPr>
          <p:nvPr>
            <p:ph type="body" idx="28"/>
          </p:nvPr>
        </p:nvSpPr>
        <p:spPr/>
        <p:txBody>
          <a:bodyPr/>
          <a:lstStyle/>
          <a:p>
            <a:r>
              <a:rPr lang="en-IE" dirty="0" err="1"/>
              <a:t>Représentation</a:t>
            </a:r>
            <a:r>
              <a:rPr lang="en-IE" dirty="0"/>
              <a:t> des interactions entre </a:t>
            </a:r>
            <a:r>
              <a:rPr lang="en-IE" dirty="0" err="1"/>
              <a:t>secteurs</a:t>
            </a:r>
            <a:r>
              <a:rPr lang="en-IE" dirty="0"/>
              <a:t> de </a:t>
            </a:r>
            <a:r>
              <a:rPr lang="en-IE" dirty="0" err="1"/>
              <a:t>l’économie</a:t>
            </a:r>
            <a:endParaRPr lang="en-IE" dirty="0"/>
          </a:p>
        </p:txBody>
      </p:sp>
      <p:graphicFrame>
        <p:nvGraphicFramePr>
          <p:cNvPr id="51" name="Table 51">
            <a:extLst>
              <a:ext uri="{FF2B5EF4-FFF2-40B4-BE49-F238E27FC236}">
                <a16:creationId xmlns:a16="http://schemas.microsoft.com/office/drawing/2014/main" id="{ED1F822A-2494-4A4B-A7D0-6233D4E20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445854"/>
              </p:ext>
            </p:extLst>
          </p:nvPr>
        </p:nvGraphicFramePr>
        <p:xfrm>
          <a:off x="1161919" y="2127738"/>
          <a:ext cx="2880000" cy="2880000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389196753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6272504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266667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19236145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64135829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accent1"/>
                          </a:solidFill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accent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accent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474050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accent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accent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81457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en-IE" sz="2000" b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524758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en-IE" sz="2000" b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accent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10224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587676"/>
                  </a:ext>
                </a:extLst>
              </a:tr>
            </a:tbl>
          </a:graphicData>
        </a:graphic>
      </p:graphicFrame>
      <p:graphicFrame>
        <p:nvGraphicFramePr>
          <p:cNvPr id="52" name="Table 52">
            <a:extLst>
              <a:ext uri="{FF2B5EF4-FFF2-40B4-BE49-F238E27FC236}">
                <a16:creationId xmlns:a16="http://schemas.microsoft.com/office/drawing/2014/main" id="{90DDCED2-3E95-4D7D-8CD9-7C187858E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282049"/>
              </p:ext>
            </p:extLst>
          </p:nvPr>
        </p:nvGraphicFramePr>
        <p:xfrm>
          <a:off x="4854701" y="2133283"/>
          <a:ext cx="1152000" cy="2880000"/>
        </p:xfrm>
        <a:graphic>
          <a:graphicData uri="http://schemas.openxmlformats.org/drawingml/2006/table">
            <a:tbl>
              <a:tblPr firstRow="1">
                <a:tableStyleId>{16D9F66E-5EB9-4882-86FB-DCBF35E3C3E4}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4237611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09481319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242952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789729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124097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754304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192867"/>
                  </a:ext>
                </a:extLst>
              </a:tr>
            </a:tbl>
          </a:graphicData>
        </a:graphic>
      </p:graphicFrame>
      <p:pic>
        <p:nvPicPr>
          <p:cNvPr id="54" name="Content Placeholder 13" descr="Farmer">
            <a:extLst>
              <a:ext uri="{FF2B5EF4-FFF2-40B4-BE49-F238E27FC236}">
                <a16:creationId xmlns:a16="http://schemas.microsoft.com/office/drawing/2014/main" id="{6CD94FE7-5489-411B-8749-46236FE06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197" y="2158639"/>
            <a:ext cx="540000" cy="540000"/>
          </a:xfrm>
          <a:prstGeom prst="rect">
            <a:avLst/>
          </a:prstGeom>
        </p:spPr>
      </p:pic>
      <p:pic>
        <p:nvPicPr>
          <p:cNvPr id="56" name="Graphic 55" descr="Mining tools">
            <a:extLst>
              <a:ext uri="{FF2B5EF4-FFF2-40B4-BE49-F238E27FC236}">
                <a16:creationId xmlns:a16="http://schemas.microsoft.com/office/drawing/2014/main" id="{24D32F69-117A-42A1-8451-60378E955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0197" y="2732974"/>
            <a:ext cx="540000" cy="540000"/>
          </a:xfrm>
          <a:prstGeom prst="rect">
            <a:avLst/>
          </a:prstGeom>
        </p:spPr>
      </p:pic>
      <p:pic>
        <p:nvPicPr>
          <p:cNvPr id="57" name="Graphic 56" descr="Box">
            <a:extLst>
              <a:ext uri="{FF2B5EF4-FFF2-40B4-BE49-F238E27FC236}">
                <a16:creationId xmlns:a16="http://schemas.microsoft.com/office/drawing/2014/main" id="{D84DD1F3-5120-4BE8-ACE5-4C8BEBC994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0197" y="3307309"/>
            <a:ext cx="540000" cy="540000"/>
          </a:xfrm>
          <a:prstGeom prst="rect">
            <a:avLst/>
          </a:prstGeom>
        </p:spPr>
      </p:pic>
      <p:pic>
        <p:nvPicPr>
          <p:cNvPr id="60" name="Content Placeholder 15" descr="Factory">
            <a:extLst>
              <a:ext uri="{FF2B5EF4-FFF2-40B4-BE49-F238E27FC236}">
                <a16:creationId xmlns:a16="http://schemas.microsoft.com/office/drawing/2014/main" id="{46736B21-3B0D-482A-8ED0-8DB3612F7D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0197" y="3881644"/>
            <a:ext cx="540000" cy="540000"/>
          </a:xfrm>
          <a:prstGeom prst="rect">
            <a:avLst/>
          </a:prstGeom>
        </p:spPr>
      </p:pic>
      <p:pic>
        <p:nvPicPr>
          <p:cNvPr id="64" name="Graphic 63" descr="Waiter">
            <a:extLst>
              <a:ext uri="{FF2B5EF4-FFF2-40B4-BE49-F238E27FC236}">
                <a16:creationId xmlns:a16="http://schemas.microsoft.com/office/drawing/2014/main" id="{9050A2A1-60BF-4CA6-80A6-3CE4CCC03F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0197" y="4455978"/>
            <a:ext cx="540000" cy="540000"/>
          </a:xfrm>
          <a:prstGeom prst="rect">
            <a:avLst/>
          </a:prstGeom>
        </p:spPr>
      </p:pic>
      <p:pic>
        <p:nvPicPr>
          <p:cNvPr id="65" name="Content Placeholder 13" descr="Farmer">
            <a:extLst>
              <a:ext uri="{FF2B5EF4-FFF2-40B4-BE49-F238E27FC236}">
                <a16:creationId xmlns:a16="http://schemas.microsoft.com/office/drawing/2014/main" id="{3B48455E-CDFD-4C26-8A69-5E9954C72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1697" y="1552299"/>
            <a:ext cx="540000" cy="540000"/>
          </a:xfrm>
          <a:prstGeom prst="rect">
            <a:avLst/>
          </a:prstGeom>
        </p:spPr>
      </p:pic>
      <p:pic>
        <p:nvPicPr>
          <p:cNvPr id="66" name="Graphic 65" descr="Mining tools">
            <a:extLst>
              <a:ext uri="{FF2B5EF4-FFF2-40B4-BE49-F238E27FC236}">
                <a16:creationId xmlns:a16="http://schemas.microsoft.com/office/drawing/2014/main" id="{1E61C150-CAC7-4AEA-AE9F-1D8B2B21F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1753" y="1552299"/>
            <a:ext cx="540000" cy="540000"/>
          </a:xfrm>
          <a:prstGeom prst="rect">
            <a:avLst/>
          </a:prstGeom>
        </p:spPr>
      </p:pic>
      <p:pic>
        <p:nvPicPr>
          <p:cNvPr id="67" name="Graphic 66" descr="Box">
            <a:extLst>
              <a:ext uri="{FF2B5EF4-FFF2-40B4-BE49-F238E27FC236}">
                <a16:creationId xmlns:a16="http://schemas.microsoft.com/office/drawing/2014/main" id="{D5945DF9-F2DD-494B-B9E4-E3323E2B5C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41809" y="1552299"/>
            <a:ext cx="540000" cy="540000"/>
          </a:xfrm>
          <a:prstGeom prst="rect">
            <a:avLst/>
          </a:prstGeom>
        </p:spPr>
      </p:pic>
      <p:pic>
        <p:nvPicPr>
          <p:cNvPr id="68" name="Content Placeholder 15" descr="Factory">
            <a:extLst>
              <a:ext uri="{FF2B5EF4-FFF2-40B4-BE49-F238E27FC236}">
                <a16:creationId xmlns:a16="http://schemas.microsoft.com/office/drawing/2014/main" id="{588F8803-C46A-4257-8AF5-08E2EF9226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21865" y="1552299"/>
            <a:ext cx="540000" cy="540000"/>
          </a:xfrm>
          <a:prstGeom prst="rect">
            <a:avLst/>
          </a:prstGeom>
        </p:spPr>
      </p:pic>
      <p:pic>
        <p:nvPicPr>
          <p:cNvPr id="69" name="Graphic 68" descr="Waiter">
            <a:extLst>
              <a:ext uri="{FF2B5EF4-FFF2-40B4-BE49-F238E27FC236}">
                <a16:creationId xmlns:a16="http://schemas.microsoft.com/office/drawing/2014/main" id="{8BD5E94A-9E0E-41FF-974B-A41A2F6B3D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01919" y="1552299"/>
            <a:ext cx="540000" cy="540000"/>
          </a:xfrm>
          <a:prstGeom prst="rect">
            <a:avLst/>
          </a:prstGeom>
        </p:spPr>
      </p:pic>
      <p:pic>
        <p:nvPicPr>
          <p:cNvPr id="70" name="Graphic 69" descr="Family with two children">
            <a:extLst>
              <a:ext uri="{FF2B5EF4-FFF2-40B4-BE49-F238E27FC236}">
                <a16:creationId xmlns:a16="http://schemas.microsoft.com/office/drawing/2014/main" id="{A60B2EC3-6F61-4FF0-BE3A-576984478B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54701" y="1557152"/>
            <a:ext cx="540000" cy="540000"/>
          </a:xfrm>
          <a:prstGeom prst="rect">
            <a:avLst/>
          </a:prstGeom>
        </p:spPr>
      </p:pic>
      <p:pic>
        <p:nvPicPr>
          <p:cNvPr id="71" name="Graphic 70" descr="Bank">
            <a:extLst>
              <a:ext uri="{FF2B5EF4-FFF2-40B4-BE49-F238E27FC236}">
                <a16:creationId xmlns:a16="http://schemas.microsoft.com/office/drawing/2014/main" id="{633E8D6A-7668-4965-AE18-489E911DF7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30701" y="1550347"/>
            <a:ext cx="540000" cy="54000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46FDC56F-9A18-4AFE-8BA7-A966D647F264}"/>
              </a:ext>
            </a:extLst>
          </p:cNvPr>
          <p:cNvSpPr txBox="1"/>
          <p:nvPr/>
        </p:nvSpPr>
        <p:spPr>
          <a:xfrm>
            <a:off x="136388" y="6581001"/>
            <a:ext cx="1384995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/>
            <a:r>
              <a:rPr lang="en-IE" dirty="0" err="1">
                <a:solidFill>
                  <a:schemeClr val="accent1"/>
                </a:solidFill>
              </a:rPr>
              <a:t>En</a:t>
            </a:r>
            <a:r>
              <a:rPr lang="en-IE" dirty="0">
                <a:solidFill>
                  <a:schemeClr val="accent1"/>
                </a:solidFill>
              </a:rPr>
              <a:t> M€ par an</a:t>
            </a:r>
            <a:endParaRPr lang="en-IE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1B7CAD1-D145-48F0-9EB0-DF5E0B599D9B}"/>
              </a:ext>
            </a:extLst>
          </p:cNvPr>
          <p:cNvSpPr txBox="1"/>
          <p:nvPr/>
        </p:nvSpPr>
        <p:spPr>
          <a:xfrm>
            <a:off x="2501731" y="5169387"/>
            <a:ext cx="219612" cy="43088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/>
            <a:r>
              <a:rPr lang="en-IE" sz="2800" dirty="0">
                <a:solidFill>
                  <a:schemeClr val="accent1"/>
                </a:solidFill>
                <a:latin typeface="+mn-lt"/>
              </a:rPr>
              <a:t>Z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E386914-4BB3-4121-8A02-4E1810ED5E0B}"/>
              </a:ext>
            </a:extLst>
          </p:cNvPr>
          <p:cNvSpPr txBox="1"/>
          <p:nvPr/>
        </p:nvSpPr>
        <p:spPr>
          <a:xfrm>
            <a:off x="5320895" y="5169387"/>
            <a:ext cx="179536" cy="43088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/>
            <a:r>
              <a:rPr lang="en-IE" sz="2800" dirty="0">
                <a:solidFill>
                  <a:schemeClr val="accent6"/>
                </a:solidFill>
                <a:latin typeface="+mn-lt"/>
              </a:rPr>
              <a:t>y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306194F-DE7C-409A-A541-9503FAA7C917}"/>
              </a:ext>
            </a:extLst>
          </p:cNvPr>
          <p:cNvSpPr txBox="1"/>
          <p:nvPr/>
        </p:nvSpPr>
        <p:spPr>
          <a:xfrm>
            <a:off x="1632102" y="5669590"/>
            <a:ext cx="1958870" cy="184666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/>
            <a:r>
              <a:rPr lang="en-IE" sz="1200" dirty="0" err="1">
                <a:solidFill>
                  <a:schemeClr val="accent1"/>
                </a:solidFill>
                <a:latin typeface="+mn-lt"/>
              </a:rPr>
              <a:t>Consommation</a:t>
            </a:r>
            <a:r>
              <a:rPr lang="en-IE" sz="12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IE" sz="1200" dirty="0" err="1">
                <a:solidFill>
                  <a:schemeClr val="accent1"/>
                </a:solidFill>
                <a:latin typeface="+mn-lt"/>
              </a:rPr>
              <a:t>intermédiaire</a:t>
            </a:r>
            <a:endParaRPr lang="en-IE" sz="12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4002A23-6E95-4F32-B6BA-FD60C99AC5FF}"/>
              </a:ext>
            </a:extLst>
          </p:cNvPr>
          <p:cNvSpPr txBox="1"/>
          <p:nvPr/>
        </p:nvSpPr>
        <p:spPr>
          <a:xfrm>
            <a:off x="4874458" y="5669590"/>
            <a:ext cx="1072409" cy="184666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/>
            <a:r>
              <a:rPr lang="en-IE" sz="1200" dirty="0" err="1">
                <a:solidFill>
                  <a:schemeClr val="accent6"/>
                </a:solidFill>
                <a:latin typeface="+mn-lt"/>
              </a:rPr>
              <a:t>Demande</a:t>
            </a:r>
            <a:r>
              <a:rPr lang="en-IE" sz="1200" dirty="0">
                <a:solidFill>
                  <a:schemeClr val="accent6"/>
                </a:solidFill>
                <a:latin typeface="+mn-lt"/>
              </a:rPr>
              <a:t> finale</a:t>
            </a:r>
          </a:p>
        </p:txBody>
      </p:sp>
      <p:graphicFrame>
        <p:nvGraphicFramePr>
          <p:cNvPr id="58" name="Table 52">
            <a:extLst>
              <a:ext uri="{FF2B5EF4-FFF2-40B4-BE49-F238E27FC236}">
                <a16:creationId xmlns:a16="http://schemas.microsoft.com/office/drawing/2014/main" id="{EB6D882D-5D8D-43A8-A36A-C4BBF3F38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092173"/>
              </p:ext>
            </p:extLst>
          </p:nvPr>
        </p:nvGraphicFramePr>
        <p:xfrm>
          <a:off x="6714186" y="2133283"/>
          <a:ext cx="750483" cy="2880000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750483">
                  <a:extLst>
                    <a:ext uri="{9D8B030D-6E8A-4147-A177-3AD203B41FA5}">
                      <a16:colId xmlns:a16="http://schemas.microsoft.com/office/drawing/2014/main" val="142376119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tx1"/>
                          </a:solidFill>
                        </a:rPr>
                        <a:t>12.5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242952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789729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124097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754304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IE" sz="2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E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192867"/>
                  </a:ext>
                </a:extLst>
              </a:tr>
            </a:tbl>
          </a:graphicData>
        </a:graphic>
      </p:graphicFrame>
      <p:pic>
        <p:nvPicPr>
          <p:cNvPr id="59" name="Graphic 58" descr="Family with two children">
            <a:extLst>
              <a:ext uri="{FF2B5EF4-FFF2-40B4-BE49-F238E27FC236}">
                <a16:creationId xmlns:a16="http://schemas.microsoft.com/office/drawing/2014/main" id="{FF2D1E76-9E9A-405F-8BEC-FB2DD7CF0F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14187" y="1557152"/>
            <a:ext cx="540000" cy="540000"/>
          </a:xfrm>
          <a:prstGeom prst="rect">
            <a:avLst/>
          </a:prstGeom>
        </p:spPr>
      </p:pic>
      <p:pic>
        <p:nvPicPr>
          <p:cNvPr id="61" name="Graphic 60" descr="Bank">
            <a:extLst>
              <a:ext uri="{FF2B5EF4-FFF2-40B4-BE49-F238E27FC236}">
                <a16:creationId xmlns:a16="http://schemas.microsoft.com/office/drawing/2014/main" id="{3D63D82C-1BF4-45B2-B462-97B8317059B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90187" y="1550347"/>
            <a:ext cx="540000" cy="5400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F033588-8CD5-49B8-9B3D-D66C93DAEA74}"/>
              </a:ext>
            </a:extLst>
          </p:cNvPr>
          <p:cNvSpPr txBox="1"/>
          <p:nvPr/>
        </p:nvSpPr>
        <p:spPr>
          <a:xfrm>
            <a:off x="6951781" y="5169387"/>
            <a:ext cx="179536" cy="43088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/>
            <a:r>
              <a:rPr lang="en-IE" sz="2800" dirty="0">
                <a:latin typeface="+mn-lt"/>
              </a:rPr>
              <a:t>x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8E3FAC-3C62-4992-A643-A02C3FD59193}"/>
              </a:ext>
            </a:extLst>
          </p:cNvPr>
          <p:cNvSpPr txBox="1"/>
          <p:nvPr/>
        </p:nvSpPr>
        <p:spPr>
          <a:xfrm>
            <a:off x="6505344" y="5669590"/>
            <a:ext cx="1150956" cy="184666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/>
            <a:r>
              <a:rPr lang="en-IE" sz="1200" dirty="0">
                <a:latin typeface="+mn-lt"/>
              </a:rPr>
              <a:t>Production </a:t>
            </a:r>
            <a:r>
              <a:rPr lang="en-IE" sz="1200" dirty="0" err="1">
                <a:latin typeface="+mn-lt"/>
              </a:rPr>
              <a:t>totale</a:t>
            </a:r>
            <a:endParaRPr lang="en-IE" sz="1200" dirty="0">
              <a:latin typeface="+mn-lt"/>
            </a:endParaRPr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DC793652-937B-457B-A4C0-0D2800CF1F88}"/>
              </a:ext>
            </a:extLst>
          </p:cNvPr>
          <p:cNvSpPr/>
          <p:nvPr/>
        </p:nvSpPr>
        <p:spPr>
          <a:xfrm>
            <a:off x="4194971" y="3322671"/>
            <a:ext cx="490134" cy="490134"/>
          </a:xfrm>
          <a:prstGeom prst="mathPlus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n-IE" sz="14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9" name="Equals 8">
            <a:extLst>
              <a:ext uri="{FF2B5EF4-FFF2-40B4-BE49-F238E27FC236}">
                <a16:creationId xmlns:a16="http://schemas.microsoft.com/office/drawing/2014/main" id="{DDFAD202-2BE9-446F-AF46-7B0F0D0BC272}"/>
              </a:ext>
            </a:extLst>
          </p:cNvPr>
          <p:cNvSpPr/>
          <p:nvPr/>
        </p:nvSpPr>
        <p:spPr>
          <a:xfrm>
            <a:off x="6163408" y="3368154"/>
            <a:ext cx="413238" cy="418309"/>
          </a:xfrm>
          <a:prstGeom prst="mathEqual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n-IE" sz="14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A42604-01E6-4D48-9764-6A7F9691FBDE}"/>
              </a:ext>
            </a:extLst>
          </p:cNvPr>
          <p:cNvSpPr/>
          <p:nvPr/>
        </p:nvSpPr>
        <p:spPr>
          <a:xfrm>
            <a:off x="880197" y="6166261"/>
            <a:ext cx="142668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el-GR" dirty="0">
                <a:solidFill>
                  <a:schemeClr val="accent1"/>
                </a:solidFill>
              </a:rPr>
              <a:t>Σ</a:t>
            </a:r>
          </a:p>
        </p:txBody>
      </p:sp>
    </p:spTree>
    <p:extLst>
      <p:ext uri="{BB962C8B-B14F-4D97-AF65-F5344CB8AC3E}">
        <p14:creationId xmlns:p14="http://schemas.microsoft.com/office/powerpoint/2010/main" val="3071567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62" grpId="0"/>
      <p:bldP spid="63" grpId="0"/>
      <p:bldP spid="8" grpId="0" animBg="1"/>
      <p:bldP spid="9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990C-228A-4DFC-93B3-99FC39F1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À quoi </a:t>
            </a:r>
            <a:r>
              <a:rPr lang="en-IE" dirty="0" err="1"/>
              <a:t>ressemble</a:t>
            </a:r>
            <a:r>
              <a:rPr lang="en-IE" dirty="0"/>
              <a:t> un TES?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C1950E2-F390-4DB9-BAEE-E643A088029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52369" y="1282160"/>
            <a:ext cx="3361265" cy="4032333"/>
          </a:xfrm>
        </p:spPr>
        <p:txBody>
          <a:bodyPr/>
          <a:lstStyle/>
          <a:p>
            <a:r>
              <a:rPr lang="en-IE" sz="1500" b="0" dirty="0" err="1">
                <a:solidFill>
                  <a:schemeClr val="tx2"/>
                </a:solidFill>
              </a:rPr>
              <a:t>En</a:t>
            </a:r>
            <a:r>
              <a:rPr lang="en-IE" sz="1500" b="0" dirty="0">
                <a:solidFill>
                  <a:schemeClr val="tx2"/>
                </a:solidFill>
              </a:rPr>
              <a:t> </a:t>
            </a:r>
            <a:r>
              <a:rPr lang="en-IE" sz="1500" b="0" dirty="0" err="1">
                <a:solidFill>
                  <a:schemeClr val="tx2"/>
                </a:solidFill>
              </a:rPr>
              <a:t>considérant</a:t>
            </a:r>
            <a:r>
              <a:rPr lang="en-IE" sz="1500" b="0" dirty="0">
                <a:solidFill>
                  <a:schemeClr val="tx2"/>
                </a:solidFill>
              </a:rPr>
              <a:t> </a:t>
            </a:r>
            <a:r>
              <a:rPr lang="en-IE" sz="1500" b="0" dirty="0" err="1">
                <a:solidFill>
                  <a:schemeClr val="tx2"/>
                </a:solidFill>
              </a:rPr>
              <a:t>l’économie</a:t>
            </a:r>
            <a:r>
              <a:rPr lang="en-IE" sz="1500" b="0" dirty="0">
                <a:solidFill>
                  <a:schemeClr val="tx2"/>
                </a:solidFill>
              </a:rPr>
              <a:t> </a:t>
            </a:r>
            <a:r>
              <a:rPr lang="en-IE" sz="1500" b="0" dirty="0" err="1">
                <a:solidFill>
                  <a:schemeClr val="tx2"/>
                </a:solidFill>
              </a:rPr>
              <a:t>comme</a:t>
            </a:r>
            <a:r>
              <a:rPr lang="en-IE" sz="1500" b="0" dirty="0">
                <a:solidFill>
                  <a:schemeClr val="tx2"/>
                </a:solidFill>
              </a:rPr>
              <a:t> un </a:t>
            </a:r>
            <a:r>
              <a:rPr lang="en-IE" sz="1500" b="0" dirty="0" err="1">
                <a:solidFill>
                  <a:schemeClr val="tx2"/>
                </a:solidFill>
              </a:rPr>
              <a:t>système</a:t>
            </a:r>
            <a:r>
              <a:rPr lang="en-IE" sz="1500" b="0" dirty="0">
                <a:solidFill>
                  <a:schemeClr val="tx2"/>
                </a:solidFill>
              </a:rPr>
              <a:t> fermé, les </a:t>
            </a:r>
            <a:r>
              <a:rPr lang="en-IE" sz="1500" b="0" dirty="0" err="1">
                <a:solidFill>
                  <a:schemeClr val="tx2"/>
                </a:solidFill>
              </a:rPr>
              <a:t>consommations</a:t>
            </a:r>
            <a:r>
              <a:rPr lang="en-IE" sz="1500" b="0" dirty="0">
                <a:solidFill>
                  <a:schemeClr val="tx2"/>
                </a:solidFill>
              </a:rPr>
              <a:t> </a:t>
            </a:r>
            <a:r>
              <a:rPr lang="en-IE" sz="1500" b="0" dirty="0" err="1">
                <a:solidFill>
                  <a:schemeClr val="tx2"/>
                </a:solidFill>
              </a:rPr>
              <a:t>doivent</a:t>
            </a:r>
            <a:r>
              <a:rPr lang="en-IE" sz="1500" b="0" dirty="0">
                <a:solidFill>
                  <a:schemeClr val="tx2"/>
                </a:solidFill>
              </a:rPr>
              <a:t> </a:t>
            </a:r>
            <a:r>
              <a:rPr lang="en-IE" sz="1500" b="0" dirty="0" err="1">
                <a:solidFill>
                  <a:schemeClr val="tx2"/>
                </a:solidFill>
              </a:rPr>
              <a:t>être</a:t>
            </a:r>
            <a:r>
              <a:rPr lang="en-IE" sz="1500" b="0" dirty="0">
                <a:solidFill>
                  <a:schemeClr val="tx2"/>
                </a:solidFill>
              </a:rPr>
              <a:t> </a:t>
            </a:r>
            <a:r>
              <a:rPr lang="en-IE" sz="1500" b="0" dirty="0" err="1">
                <a:solidFill>
                  <a:schemeClr val="tx2"/>
                </a:solidFill>
              </a:rPr>
              <a:t>égales</a:t>
            </a:r>
            <a:r>
              <a:rPr lang="en-IE" sz="1500" b="0" dirty="0">
                <a:solidFill>
                  <a:schemeClr val="tx2"/>
                </a:solidFill>
              </a:rPr>
              <a:t> aux productions</a:t>
            </a:r>
          </a:p>
          <a:p>
            <a:r>
              <a:rPr lang="en-IE" sz="1500" b="0" dirty="0" err="1">
                <a:solidFill>
                  <a:schemeClr val="tx2"/>
                </a:solidFill>
              </a:rPr>
              <a:t>Mais</a:t>
            </a:r>
            <a:r>
              <a:rPr lang="en-IE" sz="1500" b="0" dirty="0">
                <a:solidFill>
                  <a:schemeClr val="tx2"/>
                </a:solidFill>
              </a:rPr>
              <a:t> le total de production (x) </a:t>
            </a:r>
            <a:r>
              <a:rPr lang="en-IE" sz="1500" b="0" dirty="0" err="1">
                <a:solidFill>
                  <a:schemeClr val="tx2"/>
                </a:solidFill>
              </a:rPr>
              <a:t>est</a:t>
            </a:r>
            <a:r>
              <a:rPr lang="en-IE" sz="1500" b="0" dirty="0">
                <a:solidFill>
                  <a:schemeClr val="tx2"/>
                </a:solidFill>
              </a:rPr>
              <a:t> </a:t>
            </a:r>
            <a:r>
              <a:rPr lang="en-IE" sz="1500" b="0" dirty="0" err="1">
                <a:solidFill>
                  <a:schemeClr val="tx2"/>
                </a:solidFill>
              </a:rPr>
              <a:t>égal</a:t>
            </a:r>
            <a:r>
              <a:rPr lang="en-IE" sz="1500" b="0" dirty="0">
                <a:solidFill>
                  <a:schemeClr val="tx2"/>
                </a:solidFill>
              </a:rPr>
              <a:t> au total de la </a:t>
            </a:r>
            <a:r>
              <a:rPr lang="en-IE" sz="1500" b="0" dirty="0" err="1">
                <a:solidFill>
                  <a:schemeClr val="tx2"/>
                </a:solidFill>
              </a:rPr>
              <a:t>consommation</a:t>
            </a:r>
            <a:r>
              <a:rPr lang="en-IE" sz="1500" b="0" dirty="0">
                <a:solidFill>
                  <a:schemeClr val="tx2"/>
                </a:solidFill>
              </a:rPr>
              <a:t> </a:t>
            </a:r>
            <a:r>
              <a:rPr lang="en-IE" sz="1500" b="0" dirty="0" err="1">
                <a:solidFill>
                  <a:schemeClr val="tx2"/>
                </a:solidFill>
              </a:rPr>
              <a:t>intermédiaire</a:t>
            </a:r>
            <a:r>
              <a:rPr lang="en-IE" sz="1500" b="0" dirty="0">
                <a:solidFill>
                  <a:schemeClr val="tx2"/>
                </a:solidFill>
              </a:rPr>
              <a:t> (Z) et de la </a:t>
            </a:r>
            <a:r>
              <a:rPr lang="en-IE" sz="1500" b="0" dirty="0" err="1">
                <a:solidFill>
                  <a:schemeClr val="tx2"/>
                </a:solidFill>
              </a:rPr>
              <a:t>demande</a:t>
            </a:r>
            <a:r>
              <a:rPr lang="en-IE" sz="1500" b="0" dirty="0">
                <a:solidFill>
                  <a:schemeClr val="tx2"/>
                </a:solidFill>
              </a:rPr>
              <a:t> finale (y)</a:t>
            </a:r>
          </a:p>
          <a:p>
            <a:r>
              <a:rPr lang="en-IE" sz="1500" b="0" dirty="0">
                <a:solidFill>
                  <a:schemeClr val="tx2"/>
                </a:solidFill>
              </a:rPr>
              <a:t>Il faut </a:t>
            </a:r>
            <a:r>
              <a:rPr lang="en-IE" sz="1500" b="0" dirty="0" err="1">
                <a:solidFill>
                  <a:schemeClr val="tx2"/>
                </a:solidFill>
              </a:rPr>
              <a:t>ajouter</a:t>
            </a:r>
            <a:r>
              <a:rPr lang="en-IE" sz="1500" b="0" dirty="0">
                <a:solidFill>
                  <a:schemeClr val="tx2"/>
                </a:solidFill>
              </a:rPr>
              <a:t> la </a:t>
            </a:r>
            <a:r>
              <a:rPr lang="en-IE" sz="1500" b="0" dirty="0" err="1">
                <a:solidFill>
                  <a:schemeClr val="tx2"/>
                </a:solidFill>
              </a:rPr>
              <a:t>valeur</a:t>
            </a:r>
            <a:r>
              <a:rPr lang="en-IE" sz="1500" b="0" dirty="0">
                <a:solidFill>
                  <a:schemeClr val="tx2"/>
                </a:solidFill>
              </a:rPr>
              <a:t> </a:t>
            </a:r>
            <a:r>
              <a:rPr lang="en-IE" sz="1500" b="0" dirty="0" err="1">
                <a:solidFill>
                  <a:schemeClr val="tx2"/>
                </a:solidFill>
              </a:rPr>
              <a:t>ajoutée</a:t>
            </a:r>
            <a:r>
              <a:rPr lang="en-IE" sz="1500" b="0" dirty="0">
                <a:solidFill>
                  <a:schemeClr val="tx2"/>
                </a:solidFill>
              </a:rPr>
              <a:t> : </a:t>
            </a:r>
            <a:r>
              <a:rPr lang="en-IE" sz="1500" b="0" dirty="0" err="1">
                <a:solidFill>
                  <a:schemeClr val="tx2"/>
                </a:solidFill>
              </a:rPr>
              <a:t>salaires</a:t>
            </a:r>
            <a:r>
              <a:rPr lang="en-IE" sz="1500" b="0" dirty="0">
                <a:solidFill>
                  <a:schemeClr val="tx2"/>
                </a:solidFill>
              </a:rPr>
              <a:t>, taxes et subventions, profits, …</a:t>
            </a:r>
          </a:p>
          <a:p>
            <a:r>
              <a:rPr lang="en-IE" sz="1500" b="0" dirty="0" err="1">
                <a:solidFill>
                  <a:schemeClr val="tx2"/>
                </a:solidFill>
              </a:rPr>
              <a:t>L’équation</a:t>
            </a:r>
            <a:r>
              <a:rPr lang="en-IE" sz="1500" b="0" dirty="0">
                <a:solidFill>
                  <a:schemeClr val="tx2"/>
                </a:solidFill>
              </a:rPr>
              <a:t> </a:t>
            </a:r>
            <a:r>
              <a:rPr lang="en-IE" sz="1500" b="0" dirty="0" err="1">
                <a:solidFill>
                  <a:schemeClr val="tx2"/>
                </a:solidFill>
              </a:rPr>
              <a:t>correspondante</a:t>
            </a:r>
            <a:r>
              <a:rPr lang="en-IE" sz="1500" b="0" dirty="0">
                <a:solidFill>
                  <a:schemeClr val="tx2"/>
                </a:solidFill>
              </a:rPr>
              <a:t> </a:t>
            </a:r>
            <a:r>
              <a:rPr lang="en-IE" sz="1500" b="0" dirty="0" err="1">
                <a:solidFill>
                  <a:schemeClr val="tx2"/>
                </a:solidFill>
              </a:rPr>
              <a:t>est</a:t>
            </a:r>
            <a:endParaRPr lang="en-IE" sz="1500" b="0" dirty="0">
              <a:solidFill>
                <a:schemeClr val="tx2"/>
              </a:solidFill>
            </a:endParaRPr>
          </a:p>
          <a:p>
            <a:r>
              <a:rPr lang="en-IE" sz="900" b="0" dirty="0" err="1">
                <a:solidFill>
                  <a:schemeClr val="tx2"/>
                </a:solidFill>
              </a:rPr>
              <a:t>Consommation</a:t>
            </a:r>
            <a:r>
              <a:rPr lang="en-IE" sz="900" b="0" dirty="0">
                <a:solidFill>
                  <a:schemeClr val="tx2"/>
                </a:solidFill>
              </a:rPr>
              <a:t> </a:t>
            </a:r>
            <a:r>
              <a:rPr lang="en-IE" sz="900" b="0" dirty="0" err="1">
                <a:solidFill>
                  <a:schemeClr val="tx2"/>
                </a:solidFill>
              </a:rPr>
              <a:t>intermédiaire</a:t>
            </a:r>
            <a:r>
              <a:rPr lang="en-IE" sz="900" b="0" dirty="0">
                <a:solidFill>
                  <a:schemeClr val="tx2"/>
                </a:solidFill>
              </a:rPr>
              <a:t> + </a:t>
            </a:r>
            <a:r>
              <a:rPr lang="en-IE" sz="900" b="0" dirty="0" err="1">
                <a:solidFill>
                  <a:schemeClr val="tx2"/>
                </a:solidFill>
              </a:rPr>
              <a:t>demande</a:t>
            </a:r>
            <a:r>
              <a:rPr lang="en-IE" sz="900" b="0" dirty="0">
                <a:solidFill>
                  <a:schemeClr val="tx2"/>
                </a:solidFill>
              </a:rPr>
              <a:t> finale = production </a:t>
            </a:r>
            <a:r>
              <a:rPr lang="en-IE" sz="900" b="0" dirty="0" err="1">
                <a:solidFill>
                  <a:schemeClr val="tx2"/>
                </a:solidFill>
              </a:rPr>
              <a:t>totale</a:t>
            </a:r>
            <a:endParaRPr lang="en-IE" sz="900" b="0" dirty="0">
              <a:solidFill>
                <a:schemeClr val="tx2"/>
              </a:solidFill>
            </a:endParaRPr>
          </a:p>
        </p:txBody>
      </p:sp>
      <p:graphicFrame>
        <p:nvGraphicFramePr>
          <p:cNvPr id="51" name="Table 51">
            <a:extLst>
              <a:ext uri="{FF2B5EF4-FFF2-40B4-BE49-F238E27FC236}">
                <a16:creationId xmlns:a16="http://schemas.microsoft.com/office/drawing/2014/main" id="{ED1F822A-2494-4A4B-A7D0-6233D4E20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685745"/>
              </p:ext>
            </p:extLst>
          </p:nvPr>
        </p:nvGraphicFramePr>
        <p:xfrm>
          <a:off x="1161919" y="1528710"/>
          <a:ext cx="2880000" cy="2880000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389196753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6272504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266667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19236145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64135829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accent1"/>
                          </a:solidFill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accent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accent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474050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accent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accent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81457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en-IE" sz="2000" b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524758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accent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10224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587676"/>
                  </a:ext>
                </a:extLst>
              </a:tr>
            </a:tbl>
          </a:graphicData>
        </a:graphic>
      </p:graphicFrame>
      <p:graphicFrame>
        <p:nvGraphicFramePr>
          <p:cNvPr id="52" name="Table 52">
            <a:extLst>
              <a:ext uri="{FF2B5EF4-FFF2-40B4-BE49-F238E27FC236}">
                <a16:creationId xmlns:a16="http://schemas.microsoft.com/office/drawing/2014/main" id="{90DDCED2-3E95-4D7D-8CD9-7C187858E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975226"/>
              </p:ext>
            </p:extLst>
          </p:nvPr>
        </p:nvGraphicFramePr>
        <p:xfrm>
          <a:off x="4854701" y="1534255"/>
          <a:ext cx="1152000" cy="2880000"/>
        </p:xfrm>
        <a:graphic>
          <a:graphicData uri="http://schemas.openxmlformats.org/drawingml/2006/table">
            <a:tbl>
              <a:tblPr firstRow="1">
                <a:tableStyleId>{16D9F66E-5EB9-4882-86FB-DCBF35E3C3E4}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4237611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09481319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242952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789729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124097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754304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192867"/>
                  </a:ext>
                </a:extLst>
              </a:tr>
            </a:tbl>
          </a:graphicData>
        </a:graphic>
      </p:graphicFrame>
      <p:pic>
        <p:nvPicPr>
          <p:cNvPr id="54" name="Content Placeholder 13" descr="Farmer">
            <a:extLst>
              <a:ext uri="{FF2B5EF4-FFF2-40B4-BE49-F238E27FC236}">
                <a16:creationId xmlns:a16="http://schemas.microsoft.com/office/drawing/2014/main" id="{6CD94FE7-5489-411B-8749-46236FE06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197" y="1559611"/>
            <a:ext cx="540000" cy="540000"/>
          </a:xfrm>
          <a:prstGeom prst="rect">
            <a:avLst/>
          </a:prstGeom>
        </p:spPr>
      </p:pic>
      <p:pic>
        <p:nvPicPr>
          <p:cNvPr id="56" name="Graphic 55" descr="Mining tools">
            <a:extLst>
              <a:ext uri="{FF2B5EF4-FFF2-40B4-BE49-F238E27FC236}">
                <a16:creationId xmlns:a16="http://schemas.microsoft.com/office/drawing/2014/main" id="{24D32F69-117A-42A1-8451-60378E955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0197" y="2133946"/>
            <a:ext cx="540000" cy="540000"/>
          </a:xfrm>
          <a:prstGeom prst="rect">
            <a:avLst/>
          </a:prstGeom>
        </p:spPr>
      </p:pic>
      <p:pic>
        <p:nvPicPr>
          <p:cNvPr id="57" name="Graphic 56" descr="Box">
            <a:extLst>
              <a:ext uri="{FF2B5EF4-FFF2-40B4-BE49-F238E27FC236}">
                <a16:creationId xmlns:a16="http://schemas.microsoft.com/office/drawing/2014/main" id="{D84DD1F3-5120-4BE8-ACE5-4C8BEBC994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0197" y="2708281"/>
            <a:ext cx="540000" cy="540000"/>
          </a:xfrm>
          <a:prstGeom prst="rect">
            <a:avLst/>
          </a:prstGeom>
        </p:spPr>
      </p:pic>
      <p:pic>
        <p:nvPicPr>
          <p:cNvPr id="60" name="Content Placeholder 15" descr="Factory">
            <a:extLst>
              <a:ext uri="{FF2B5EF4-FFF2-40B4-BE49-F238E27FC236}">
                <a16:creationId xmlns:a16="http://schemas.microsoft.com/office/drawing/2014/main" id="{46736B21-3B0D-482A-8ED0-8DB3612F7D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0197" y="3282616"/>
            <a:ext cx="540000" cy="540000"/>
          </a:xfrm>
          <a:prstGeom prst="rect">
            <a:avLst/>
          </a:prstGeom>
        </p:spPr>
      </p:pic>
      <p:pic>
        <p:nvPicPr>
          <p:cNvPr id="64" name="Graphic 63" descr="Waiter">
            <a:extLst>
              <a:ext uri="{FF2B5EF4-FFF2-40B4-BE49-F238E27FC236}">
                <a16:creationId xmlns:a16="http://schemas.microsoft.com/office/drawing/2014/main" id="{9050A2A1-60BF-4CA6-80A6-3CE4CCC03F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0197" y="3856950"/>
            <a:ext cx="540000" cy="540000"/>
          </a:xfrm>
          <a:prstGeom prst="rect">
            <a:avLst/>
          </a:prstGeom>
        </p:spPr>
      </p:pic>
      <p:pic>
        <p:nvPicPr>
          <p:cNvPr id="65" name="Content Placeholder 13" descr="Farmer">
            <a:extLst>
              <a:ext uri="{FF2B5EF4-FFF2-40B4-BE49-F238E27FC236}">
                <a16:creationId xmlns:a16="http://schemas.microsoft.com/office/drawing/2014/main" id="{3B48455E-CDFD-4C26-8A69-5E9954C72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1697" y="953271"/>
            <a:ext cx="540000" cy="540000"/>
          </a:xfrm>
          <a:prstGeom prst="rect">
            <a:avLst/>
          </a:prstGeom>
        </p:spPr>
      </p:pic>
      <p:pic>
        <p:nvPicPr>
          <p:cNvPr id="66" name="Graphic 65" descr="Mining tools">
            <a:extLst>
              <a:ext uri="{FF2B5EF4-FFF2-40B4-BE49-F238E27FC236}">
                <a16:creationId xmlns:a16="http://schemas.microsoft.com/office/drawing/2014/main" id="{1E61C150-CAC7-4AEA-AE9F-1D8B2B21F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1753" y="953271"/>
            <a:ext cx="540000" cy="540000"/>
          </a:xfrm>
          <a:prstGeom prst="rect">
            <a:avLst/>
          </a:prstGeom>
        </p:spPr>
      </p:pic>
      <p:pic>
        <p:nvPicPr>
          <p:cNvPr id="67" name="Graphic 66" descr="Box">
            <a:extLst>
              <a:ext uri="{FF2B5EF4-FFF2-40B4-BE49-F238E27FC236}">
                <a16:creationId xmlns:a16="http://schemas.microsoft.com/office/drawing/2014/main" id="{D5945DF9-F2DD-494B-B9E4-E3323E2B5C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41809" y="953271"/>
            <a:ext cx="540000" cy="540000"/>
          </a:xfrm>
          <a:prstGeom prst="rect">
            <a:avLst/>
          </a:prstGeom>
        </p:spPr>
      </p:pic>
      <p:pic>
        <p:nvPicPr>
          <p:cNvPr id="68" name="Content Placeholder 15" descr="Factory">
            <a:extLst>
              <a:ext uri="{FF2B5EF4-FFF2-40B4-BE49-F238E27FC236}">
                <a16:creationId xmlns:a16="http://schemas.microsoft.com/office/drawing/2014/main" id="{588F8803-C46A-4257-8AF5-08E2EF9226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21865" y="953271"/>
            <a:ext cx="540000" cy="540000"/>
          </a:xfrm>
          <a:prstGeom prst="rect">
            <a:avLst/>
          </a:prstGeom>
        </p:spPr>
      </p:pic>
      <p:pic>
        <p:nvPicPr>
          <p:cNvPr id="69" name="Graphic 68" descr="Waiter">
            <a:extLst>
              <a:ext uri="{FF2B5EF4-FFF2-40B4-BE49-F238E27FC236}">
                <a16:creationId xmlns:a16="http://schemas.microsoft.com/office/drawing/2014/main" id="{8BD5E94A-9E0E-41FF-974B-A41A2F6B3D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01919" y="953271"/>
            <a:ext cx="540000" cy="540000"/>
          </a:xfrm>
          <a:prstGeom prst="rect">
            <a:avLst/>
          </a:prstGeom>
        </p:spPr>
      </p:pic>
      <p:pic>
        <p:nvPicPr>
          <p:cNvPr id="70" name="Graphic 69" descr="Family with two children">
            <a:extLst>
              <a:ext uri="{FF2B5EF4-FFF2-40B4-BE49-F238E27FC236}">
                <a16:creationId xmlns:a16="http://schemas.microsoft.com/office/drawing/2014/main" id="{A60B2EC3-6F61-4FF0-BE3A-576984478B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54701" y="958124"/>
            <a:ext cx="540000" cy="540000"/>
          </a:xfrm>
          <a:prstGeom prst="rect">
            <a:avLst/>
          </a:prstGeom>
        </p:spPr>
      </p:pic>
      <p:pic>
        <p:nvPicPr>
          <p:cNvPr id="71" name="Graphic 70" descr="Bank">
            <a:extLst>
              <a:ext uri="{FF2B5EF4-FFF2-40B4-BE49-F238E27FC236}">
                <a16:creationId xmlns:a16="http://schemas.microsoft.com/office/drawing/2014/main" id="{633E8D6A-7668-4965-AE18-489E911DF7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30701" y="951319"/>
            <a:ext cx="540000" cy="54000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41B7CAD1-D145-48F0-9EB0-DF5E0B599D9B}"/>
              </a:ext>
            </a:extLst>
          </p:cNvPr>
          <p:cNvSpPr txBox="1"/>
          <p:nvPr/>
        </p:nvSpPr>
        <p:spPr>
          <a:xfrm>
            <a:off x="2501731" y="4570359"/>
            <a:ext cx="219612" cy="43088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/>
            <a:r>
              <a:rPr lang="en-IE" sz="2800" dirty="0">
                <a:solidFill>
                  <a:schemeClr val="accent1"/>
                </a:solidFill>
                <a:latin typeface="+mn-lt"/>
              </a:rPr>
              <a:t>Z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E386914-4BB3-4121-8A02-4E1810ED5E0B}"/>
              </a:ext>
            </a:extLst>
          </p:cNvPr>
          <p:cNvSpPr txBox="1"/>
          <p:nvPr/>
        </p:nvSpPr>
        <p:spPr>
          <a:xfrm>
            <a:off x="5320895" y="4570359"/>
            <a:ext cx="179536" cy="43088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/>
            <a:r>
              <a:rPr lang="en-IE" sz="2800" dirty="0">
                <a:solidFill>
                  <a:schemeClr val="accent6"/>
                </a:solidFill>
                <a:latin typeface="+mn-lt"/>
              </a:rPr>
              <a:t>y</a:t>
            </a:r>
          </a:p>
        </p:txBody>
      </p:sp>
      <p:graphicFrame>
        <p:nvGraphicFramePr>
          <p:cNvPr id="58" name="Table 52">
            <a:extLst>
              <a:ext uri="{FF2B5EF4-FFF2-40B4-BE49-F238E27FC236}">
                <a16:creationId xmlns:a16="http://schemas.microsoft.com/office/drawing/2014/main" id="{EB6D882D-5D8D-43A8-A36A-C4BBF3F38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199229"/>
              </p:ext>
            </p:extLst>
          </p:nvPr>
        </p:nvGraphicFramePr>
        <p:xfrm>
          <a:off x="6714186" y="1534255"/>
          <a:ext cx="750483" cy="2880000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750483">
                  <a:extLst>
                    <a:ext uri="{9D8B030D-6E8A-4147-A177-3AD203B41FA5}">
                      <a16:colId xmlns:a16="http://schemas.microsoft.com/office/drawing/2014/main" val="142376119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tx1"/>
                          </a:solidFill>
                        </a:rPr>
                        <a:t>12.5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242952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789729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124097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754304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IE" sz="2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E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192867"/>
                  </a:ext>
                </a:extLst>
              </a:tr>
            </a:tbl>
          </a:graphicData>
        </a:graphic>
      </p:graphicFrame>
      <p:pic>
        <p:nvPicPr>
          <p:cNvPr id="59" name="Graphic 58" descr="Family with two children">
            <a:extLst>
              <a:ext uri="{FF2B5EF4-FFF2-40B4-BE49-F238E27FC236}">
                <a16:creationId xmlns:a16="http://schemas.microsoft.com/office/drawing/2014/main" id="{FF2D1E76-9E9A-405F-8BEC-FB2DD7CF0F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14187" y="958124"/>
            <a:ext cx="540000" cy="540000"/>
          </a:xfrm>
          <a:prstGeom prst="rect">
            <a:avLst/>
          </a:prstGeom>
        </p:spPr>
      </p:pic>
      <p:pic>
        <p:nvPicPr>
          <p:cNvPr id="61" name="Graphic 60" descr="Bank">
            <a:extLst>
              <a:ext uri="{FF2B5EF4-FFF2-40B4-BE49-F238E27FC236}">
                <a16:creationId xmlns:a16="http://schemas.microsoft.com/office/drawing/2014/main" id="{3D63D82C-1BF4-45B2-B462-97B8317059B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90187" y="951319"/>
            <a:ext cx="540000" cy="5400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F033588-8CD5-49B8-9B3D-D66C93DAEA74}"/>
              </a:ext>
            </a:extLst>
          </p:cNvPr>
          <p:cNvSpPr txBox="1"/>
          <p:nvPr/>
        </p:nvSpPr>
        <p:spPr>
          <a:xfrm>
            <a:off x="6951781" y="4570359"/>
            <a:ext cx="179536" cy="43088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/>
            <a:r>
              <a:rPr lang="en-IE" sz="2800" dirty="0">
                <a:latin typeface="+mn-lt"/>
              </a:rPr>
              <a:t>x</a:t>
            </a:r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DC793652-937B-457B-A4C0-0D2800CF1F88}"/>
              </a:ext>
            </a:extLst>
          </p:cNvPr>
          <p:cNvSpPr/>
          <p:nvPr/>
        </p:nvSpPr>
        <p:spPr>
          <a:xfrm>
            <a:off x="4194971" y="2723643"/>
            <a:ext cx="490134" cy="490134"/>
          </a:xfrm>
          <a:prstGeom prst="mathPlus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n-IE" sz="14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9" name="Equals 8">
            <a:extLst>
              <a:ext uri="{FF2B5EF4-FFF2-40B4-BE49-F238E27FC236}">
                <a16:creationId xmlns:a16="http://schemas.microsoft.com/office/drawing/2014/main" id="{DDFAD202-2BE9-446F-AF46-7B0F0D0BC272}"/>
              </a:ext>
            </a:extLst>
          </p:cNvPr>
          <p:cNvSpPr/>
          <p:nvPr/>
        </p:nvSpPr>
        <p:spPr>
          <a:xfrm>
            <a:off x="6163408" y="2769126"/>
            <a:ext cx="413238" cy="418309"/>
          </a:xfrm>
          <a:prstGeom prst="mathEqual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n-IE" sz="14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156C0C-D8FD-4E48-841A-F73869086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448045"/>
              </p:ext>
            </p:extLst>
          </p:nvPr>
        </p:nvGraphicFramePr>
        <p:xfrm>
          <a:off x="1161919" y="5049730"/>
          <a:ext cx="2880000" cy="1152000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39259302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11566027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26817984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21595799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123080629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rgbClr val="FFC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rgbClr val="FFC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rgbClr val="FFC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48314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rgbClr val="FFC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rgbClr val="FFC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E" sz="2000" b="0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rgbClr val="FFC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01535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A7BD926E-34AC-4B74-835F-CDB1EBBB310F}"/>
              </a:ext>
            </a:extLst>
          </p:cNvPr>
          <p:cNvSpPr txBox="1"/>
          <p:nvPr/>
        </p:nvSpPr>
        <p:spPr>
          <a:xfrm>
            <a:off x="68865" y="5414454"/>
            <a:ext cx="451021" cy="43088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/>
            <a:r>
              <a:rPr lang="en-IE" sz="2800" dirty="0">
                <a:solidFill>
                  <a:srgbClr val="FFC000"/>
                </a:solidFill>
                <a:latin typeface="+mn-lt"/>
              </a:rPr>
              <a:t>VA</a:t>
            </a:r>
          </a:p>
        </p:txBody>
      </p:sp>
      <p:pic>
        <p:nvPicPr>
          <p:cNvPr id="10" name="Graphic 9" descr="Office worker">
            <a:extLst>
              <a:ext uri="{FF2B5EF4-FFF2-40B4-BE49-F238E27FC236}">
                <a16:creationId xmlns:a16="http://schemas.microsoft.com/office/drawing/2014/main" id="{B07D62A3-283D-4C3E-B9F1-821FF13620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0828" y="5058105"/>
            <a:ext cx="360000" cy="360000"/>
          </a:xfrm>
          <a:prstGeom prst="rect">
            <a:avLst/>
          </a:prstGeom>
        </p:spPr>
      </p:pic>
      <p:pic>
        <p:nvPicPr>
          <p:cNvPr id="14" name="Graphic 13" descr="Welder">
            <a:extLst>
              <a:ext uri="{FF2B5EF4-FFF2-40B4-BE49-F238E27FC236}">
                <a16:creationId xmlns:a16="http://schemas.microsoft.com/office/drawing/2014/main" id="{2F7C5A75-3346-4E0D-ACB9-84A62075D7E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79291" y="5234454"/>
            <a:ext cx="360000" cy="360000"/>
          </a:xfrm>
          <a:prstGeom prst="rect">
            <a:avLst/>
          </a:prstGeom>
        </p:spPr>
      </p:pic>
      <p:pic>
        <p:nvPicPr>
          <p:cNvPr id="17" name="Graphic 16" descr="Coins">
            <a:extLst>
              <a:ext uri="{FF2B5EF4-FFF2-40B4-BE49-F238E27FC236}">
                <a16:creationId xmlns:a16="http://schemas.microsoft.com/office/drawing/2014/main" id="{4246163A-E5DD-4175-B58F-199C285A138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72457" y="5625730"/>
            <a:ext cx="540000" cy="540000"/>
          </a:xfrm>
          <a:prstGeom prst="rect">
            <a:avLst/>
          </a:prstGeom>
        </p:spPr>
      </p:pic>
      <p:graphicFrame>
        <p:nvGraphicFramePr>
          <p:cNvPr id="47" name="Content Placeholder 12">
            <a:extLst>
              <a:ext uri="{FF2B5EF4-FFF2-40B4-BE49-F238E27FC236}">
                <a16:creationId xmlns:a16="http://schemas.microsoft.com/office/drawing/2014/main" id="{CB469B72-47F8-4A6B-AB61-32F78BCD4CD9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3849637136"/>
              </p:ext>
            </p:extLst>
          </p:nvPr>
        </p:nvGraphicFramePr>
        <p:xfrm>
          <a:off x="1161919" y="6266750"/>
          <a:ext cx="2880000" cy="576000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58930981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18361242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88621496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675275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238362944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IE" sz="1800" b="0" dirty="0">
                          <a:solidFill>
                            <a:schemeClr val="tx1"/>
                          </a:solidFill>
                        </a:rPr>
                        <a:t>12.5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61146147"/>
                  </a:ext>
                </a:extLst>
              </a:tr>
            </a:tbl>
          </a:graphicData>
        </a:graphic>
      </p:graphicFrame>
      <p:sp>
        <p:nvSpPr>
          <p:cNvPr id="48" name="Rectangle 47">
            <a:extLst>
              <a:ext uri="{FF2B5EF4-FFF2-40B4-BE49-F238E27FC236}">
                <a16:creationId xmlns:a16="http://schemas.microsoft.com/office/drawing/2014/main" id="{351C8531-6414-4E2C-BADD-AB51E6090BC3}"/>
              </a:ext>
            </a:extLst>
          </p:cNvPr>
          <p:cNvSpPr/>
          <p:nvPr/>
        </p:nvSpPr>
        <p:spPr>
          <a:xfrm>
            <a:off x="880197" y="6416250"/>
            <a:ext cx="142668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el-GR" dirty="0"/>
              <a:t>Σ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EC81EE-F220-49F8-8198-9CFF38BBB8FE}"/>
              </a:ext>
            </a:extLst>
          </p:cNvPr>
          <p:cNvSpPr txBox="1"/>
          <p:nvPr/>
        </p:nvSpPr>
        <p:spPr>
          <a:xfrm>
            <a:off x="4464774" y="6339305"/>
            <a:ext cx="488916" cy="43088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/>
            <a:r>
              <a:rPr lang="en-IE" sz="2800" dirty="0">
                <a:latin typeface="+mn-lt"/>
              </a:rPr>
              <a:t>=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FD1389E-BA74-485D-BF51-E7542C48F14D}"/>
                  </a:ext>
                </a:extLst>
              </p:cNvPr>
              <p:cNvSpPr/>
              <p:nvPr/>
            </p:nvSpPr>
            <p:spPr>
              <a:xfrm>
                <a:off x="8277403" y="5036116"/>
                <a:ext cx="13100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𝑍𝑖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E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FD1389E-BA74-485D-BF51-E7542C48F1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403" y="5036116"/>
                <a:ext cx="1310039" cy="369332"/>
              </a:xfrm>
              <a:prstGeom prst="rect">
                <a:avLst/>
              </a:prstGeom>
              <a:blipFill>
                <a:blip r:embed="rId2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3AA1173-5560-4EBB-8642-01560CADBC15}"/>
              </a:ext>
            </a:extLst>
          </p:cNvPr>
          <p:cNvSpPr/>
          <p:nvPr/>
        </p:nvSpPr>
        <p:spPr>
          <a:xfrm>
            <a:off x="7290187" y="6050463"/>
            <a:ext cx="18096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sz="1400" dirty="0" err="1">
                <a:solidFill>
                  <a:schemeClr val="tx2"/>
                </a:solidFill>
              </a:rPr>
              <a:t>Vecteur</a:t>
            </a:r>
            <a:r>
              <a:rPr lang="en-IE" sz="1400" dirty="0">
                <a:solidFill>
                  <a:schemeClr val="tx2"/>
                </a:solidFill>
              </a:rPr>
              <a:t> </a:t>
            </a:r>
            <a:r>
              <a:rPr lang="en-IE" sz="1400" dirty="0" err="1">
                <a:solidFill>
                  <a:schemeClr val="tx2"/>
                </a:solidFill>
              </a:rPr>
              <a:t>unitaire</a:t>
            </a:r>
            <a:r>
              <a:rPr lang="en-IE" sz="1400" dirty="0">
                <a:solidFill>
                  <a:schemeClr val="tx2"/>
                </a:solidFill>
              </a:rPr>
              <a:t>, </a:t>
            </a:r>
            <a:r>
              <a:rPr lang="en-IE" sz="1400" dirty="0" err="1">
                <a:solidFill>
                  <a:schemeClr val="tx2"/>
                </a:solidFill>
              </a:rPr>
              <a:t>permet</a:t>
            </a:r>
            <a:r>
              <a:rPr lang="en-IE" sz="1400" dirty="0">
                <a:solidFill>
                  <a:schemeClr val="tx2"/>
                </a:solidFill>
              </a:rPr>
              <a:t> de </a:t>
            </a:r>
            <a:r>
              <a:rPr lang="en-IE" sz="1400" dirty="0" err="1">
                <a:solidFill>
                  <a:schemeClr val="tx2"/>
                </a:solidFill>
              </a:rPr>
              <a:t>sommer</a:t>
            </a:r>
            <a:r>
              <a:rPr lang="en-IE" sz="1400" dirty="0">
                <a:solidFill>
                  <a:schemeClr val="tx2"/>
                </a:solidFill>
              </a:rPr>
              <a:t> la </a:t>
            </a:r>
            <a:r>
              <a:rPr lang="en-IE" sz="1400" dirty="0" err="1">
                <a:solidFill>
                  <a:schemeClr val="tx2"/>
                </a:solidFill>
              </a:rPr>
              <a:t>matrice</a:t>
            </a:r>
            <a:r>
              <a:rPr lang="en-IE" sz="1400" dirty="0">
                <a:solidFill>
                  <a:schemeClr val="tx2"/>
                </a:solidFill>
              </a:rPr>
              <a:t> </a:t>
            </a:r>
            <a:r>
              <a:rPr lang="en-IE" sz="1400" dirty="0" err="1">
                <a:solidFill>
                  <a:schemeClr val="tx2"/>
                </a:solidFill>
              </a:rPr>
              <a:t>en</a:t>
            </a:r>
            <a:r>
              <a:rPr lang="en-IE" sz="1400" dirty="0">
                <a:solidFill>
                  <a:schemeClr val="tx2"/>
                </a:solidFill>
              </a:rPr>
              <a:t> </a:t>
            </a:r>
            <a:r>
              <a:rPr lang="en-IE" sz="1400" dirty="0" err="1">
                <a:solidFill>
                  <a:schemeClr val="tx2"/>
                </a:solidFill>
              </a:rPr>
              <a:t>lignes</a:t>
            </a:r>
            <a:endParaRPr lang="en-IE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6FCE94-4AA4-4337-B0C9-89DEA804A7E0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8195000" y="5374104"/>
            <a:ext cx="326700" cy="676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000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6E14-E2F2-403F-937A-0B8ACBA2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À quoi </a:t>
            </a:r>
            <a:r>
              <a:rPr lang="en-IE" dirty="0" err="1"/>
              <a:t>ressemble</a:t>
            </a:r>
            <a:r>
              <a:rPr lang="en-IE" dirty="0"/>
              <a:t> un TES?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1B583-271E-43B7-9E82-D623119C9393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IE" dirty="0" err="1"/>
              <a:t>Exemple</a:t>
            </a:r>
            <a:r>
              <a:rPr lang="en-IE" dirty="0"/>
              <a:t> de la table IO </a:t>
            </a:r>
            <a:r>
              <a:rPr lang="en-IE" dirty="0" err="1"/>
              <a:t>hongroise</a:t>
            </a:r>
            <a:r>
              <a:rPr lang="en-IE" dirty="0"/>
              <a:t> 1998 (</a:t>
            </a:r>
            <a:r>
              <a:rPr lang="en-IE" dirty="0" err="1"/>
              <a:t>en</a:t>
            </a:r>
            <a:r>
              <a:rPr lang="en-IE" dirty="0"/>
              <a:t> milliards de florins)</a:t>
            </a:r>
          </a:p>
          <a:p>
            <a:r>
              <a:rPr lang="en-IE" dirty="0" err="1"/>
              <a:t>En</a:t>
            </a:r>
            <a:r>
              <a:rPr lang="en-IE" dirty="0"/>
              <a:t> </a:t>
            </a:r>
            <a:r>
              <a:rPr lang="en-IE" dirty="0" err="1"/>
              <a:t>incluant</a:t>
            </a:r>
            <a:r>
              <a:rPr lang="en-IE" dirty="0"/>
              <a:t> importations et exportations, creation et </a:t>
            </a:r>
            <a:r>
              <a:rPr lang="en-IE" dirty="0" err="1"/>
              <a:t>consommation</a:t>
            </a:r>
            <a:r>
              <a:rPr lang="en-IE" dirty="0"/>
              <a:t> de capital…</a:t>
            </a:r>
          </a:p>
          <a:p>
            <a:r>
              <a:rPr lang="en-IE" dirty="0"/>
              <a:t>…on </a:t>
            </a:r>
            <a:r>
              <a:rPr lang="en-IE" dirty="0" err="1"/>
              <a:t>trouve</a:t>
            </a:r>
            <a:r>
              <a:rPr lang="en-IE" dirty="0"/>
              <a:t> </a:t>
            </a:r>
            <a:r>
              <a:rPr lang="en-IE" dirty="0" err="1"/>
              <a:t>l’équilibre</a:t>
            </a:r>
            <a:r>
              <a:rPr lang="en-IE" dirty="0"/>
              <a:t> à 25265 milliards de florins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34FA5-52B9-4C2D-97D7-CB15460E4B6C}"/>
              </a:ext>
            </a:extLst>
          </p:cNvPr>
          <p:cNvSpPr>
            <a:spLocks noGrp="1"/>
          </p:cNvSpPr>
          <p:nvPr>
            <p:ph type="body" idx="28"/>
          </p:nvPr>
        </p:nvSpPr>
        <p:spPr/>
        <p:txBody>
          <a:bodyPr/>
          <a:lstStyle/>
          <a:p>
            <a:endParaRPr lang="en-I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4CFE618-01C5-4DBC-82CF-98A50F097D1B}"/>
              </a:ext>
            </a:extLst>
          </p:cNvPr>
          <p:cNvGrpSpPr/>
          <p:nvPr/>
        </p:nvGrpSpPr>
        <p:grpSpPr>
          <a:xfrm>
            <a:off x="257175" y="932077"/>
            <a:ext cx="6694170" cy="5557623"/>
            <a:chOff x="1314450" y="557212"/>
            <a:chExt cx="6694170" cy="55576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36C33F1-8732-4BFF-9202-69106204D4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818"/>
            <a:stretch/>
          </p:blipFill>
          <p:spPr>
            <a:xfrm>
              <a:off x="1314450" y="557212"/>
              <a:ext cx="6694170" cy="394741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FEF693B-2F64-4699-B892-3B535561C1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785"/>
            <a:stretch/>
          </p:blipFill>
          <p:spPr>
            <a:xfrm>
              <a:off x="1314450" y="4504623"/>
              <a:ext cx="6667500" cy="1610212"/>
            </a:xfrm>
            <a:prstGeom prst="rect">
              <a:avLst/>
            </a:prstGeom>
          </p:spPr>
        </p:pic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CD8103C-99EA-42D4-B4F3-4938C8D13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316730"/>
              </p:ext>
            </p:extLst>
          </p:nvPr>
        </p:nvGraphicFramePr>
        <p:xfrm>
          <a:off x="1876424" y="3138488"/>
          <a:ext cx="1844675" cy="1039812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1844675">
                  <a:extLst>
                    <a:ext uri="{9D8B030D-6E8A-4147-A177-3AD203B41FA5}">
                      <a16:colId xmlns:a16="http://schemas.microsoft.com/office/drawing/2014/main" val="1545728733"/>
                    </a:ext>
                  </a:extLst>
                </a:gridCol>
              </a:tblGrid>
              <a:tr h="1039812"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accent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78140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0B20CBC-1FD3-4F7D-BD5E-228E3F009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748647"/>
              </p:ext>
            </p:extLst>
          </p:nvPr>
        </p:nvGraphicFramePr>
        <p:xfrm>
          <a:off x="4060824" y="3138488"/>
          <a:ext cx="2098676" cy="1039812"/>
        </p:xfrm>
        <a:graphic>
          <a:graphicData uri="http://schemas.openxmlformats.org/drawingml/2006/table">
            <a:tbl>
              <a:tblPr firstRow="1">
                <a:tableStyleId>{16D9F66E-5EB9-4882-86FB-DCBF35E3C3E4}</a:tableStyleId>
              </a:tblPr>
              <a:tblGrid>
                <a:gridCol w="2098676">
                  <a:extLst>
                    <a:ext uri="{9D8B030D-6E8A-4147-A177-3AD203B41FA5}">
                      <a16:colId xmlns:a16="http://schemas.microsoft.com/office/drawing/2014/main" val="2969620626"/>
                    </a:ext>
                  </a:extLst>
                </a:gridCol>
              </a:tblGrid>
              <a:tr h="1039812"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accent6"/>
                          </a:solidFill>
                        </a:rPr>
                        <a:t>y</a:t>
                      </a:r>
                    </a:p>
                  </a:txBody>
                  <a:tcPr anchor="ctr">
                    <a:solidFill>
                      <a:schemeClr val="accent6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19434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C3E0404-7060-4A3D-B74B-10AD1C078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714833"/>
              </p:ext>
            </p:extLst>
          </p:nvPr>
        </p:nvGraphicFramePr>
        <p:xfrm>
          <a:off x="6512799" y="3141000"/>
          <a:ext cx="319802" cy="1037300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319802">
                  <a:extLst>
                    <a:ext uri="{9D8B030D-6E8A-4147-A177-3AD203B41FA5}">
                      <a16:colId xmlns:a16="http://schemas.microsoft.com/office/drawing/2014/main" val="4103305316"/>
                    </a:ext>
                  </a:extLst>
                </a:gridCol>
              </a:tblGrid>
              <a:tr h="1037300"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dk1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22527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7C06D74-3112-40F3-B77F-333987783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802163"/>
              </p:ext>
            </p:extLst>
          </p:nvPr>
        </p:nvGraphicFramePr>
        <p:xfrm>
          <a:off x="1876423" y="4366082"/>
          <a:ext cx="1844675" cy="523552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1844675">
                  <a:extLst>
                    <a:ext uri="{9D8B030D-6E8A-4147-A177-3AD203B41FA5}">
                      <a16:colId xmlns:a16="http://schemas.microsoft.com/office/drawing/2014/main" val="2392593020"/>
                    </a:ext>
                  </a:extLst>
                </a:gridCol>
              </a:tblGrid>
              <a:tr h="523552"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rgbClr val="FFC000"/>
                          </a:solidFill>
                        </a:rPr>
                        <a:t>VA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D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01535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608986E-6BE1-41CE-8AB2-B13C8B6F2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203788"/>
              </p:ext>
            </p:extLst>
          </p:nvPr>
        </p:nvGraphicFramePr>
        <p:xfrm>
          <a:off x="1876423" y="5060950"/>
          <a:ext cx="1844675" cy="697970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1844675">
                  <a:extLst>
                    <a:ext uri="{9D8B030D-6E8A-4147-A177-3AD203B41FA5}">
                      <a16:colId xmlns:a16="http://schemas.microsoft.com/office/drawing/2014/main" val="2392593020"/>
                    </a:ext>
                  </a:extLst>
                </a:gridCol>
              </a:tblGrid>
              <a:tr h="697970"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rgbClr val="FFC000"/>
                          </a:solidFill>
                        </a:rPr>
                        <a:t>VA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D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01535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E04827F-83AF-4065-BFB7-4E9A1FBFE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368870"/>
              </p:ext>
            </p:extLst>
          </p:nvPr>
        </p:nvGraphicFramePr>
        <p:xfrm>
          <a:off x="1876423" y="6100715"/>
          <a:ext cx="1844675" cy="182880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1844675">
                  <a:extLst>
                    <a:ext uri="{9D8B030D-6E8A-4147-A177-3AD203B41FA5}">
                      <a16:colId xmlns:a16="http://schemas.microsoft.com/office/drawing/2014/main" val="4103305316"/>
                    </a:ext>
                  </a:extLst>
                </a:gridCol>
              </a:tblGrid>
              <a:tr h="172246">
                <a:tc>
                  <a:txBody>
                    <a:bodyPr/>
                    <a:lstStyle/>
                    <a:p>
                      <a:pPr algn="ctr"/>
                      <a:r>
                        <a:rPr lang="en-IE" sz="12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chemeClr val="dk1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225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36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C50E-43AC-4D48-9A64-CE1840F7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Et </a:t>
            </a:r>
            <a:r>
              <a:rPr lang="en-IE" dirty="0" err="1"/>
              <a:t>alors</a:t>
            </a:r>
            <a:r>
              <a:rPr lang="en-I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E0B15-4950-46B3-A12B-F83C9402BA2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0002" y="1881188"/>
            <a:ext cx="6695497" cy="4032333"/>
          </a:xfrm>
        </p:spPr>
        <p:txBody>
          <a:bodyPr/>
          <a:lstStyle/>
          <a:p>
            <a:r>
              <a:rPr lang="fr-FR" sz="1800" b="0" dirty="0">
                <a:solidFill>
                  <a:schemeClr val="tx2"/>
                </a:solidFill>
              </a:rPr>
              <a:t>La consommation intermédiaire (Z) est elle-même fonction de la production totale (x), puisque les entrées sont proportionnelles à ce qui est produit </a:t>
            </a:r>
          </a:p>
          <a:p>
            <a:r>
              <a:rPr lang="fr-FR" sz="1800" b="0" dirty="0">
                <a:solidFill>
                  <a:schemeClr val="tx2"/>
                </a:solidFill>
              </a:rPr>
              <a:t>S’il me faut 2 œufs par gâteau, produire 2 gâteaux demande 4 œufs), il me faut donc calculer les coefficients par unité de production, donc « diviser » Z par x</a:t>
            </a:r>
          </a:p>
          <a:p>
            <a:r>
              <a:rPr lang="fr-FR" sz="1800" b="0" dirty="0">
                <a:solidFill>
                  <a:schemeClr val="tx2"/>
                </a:solidFill>
              </a:rPr>
              <a:t>La matrice A me donne les coefficients de production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C2C089-C1F6-4CC6-A538-F8C06F58CB75}"/>
                  </a:ext>
                </a:extLst>
              </p:cNvPr>
              <p:cNvSpPr>
                <a:spLocks noGrp="1"/>
              </p:cNvSpPr>
              <p:nvPr>
                <p:ph sz="quarter" idx="17"/>
              </p:nvPr>
            </p:nvSpPr>
            <p:spPr>
              <a:xfrm>
                <a:off x="7277099" y="2048606"/>
                <a:ext cx="4436535" cy="3864915"/>
              </a:xfrm>
            </p:spPr>
            <p:txBody>
              <a:bodyPr/>
              <a:lstStyle/>
              <a:p>
                <a:r>
                  <a:rPr lang="en-IE" dirty="0"/>
                  <a:t>Z ~ x</a:t>
                </a: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E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E" i="1" dirty="0" smtClean="0">
                        <a:latin typeface="Cambria Math" panose="02040503050406030204" pitchFamily="18" charset="0"/>
                      </a:rPr>
                      <m:t>𝑍</m:t>
                    </m:r>
                    <m:sSup>
                      <m:sSupPr>
                        <m:ctrlPr>
                          <a:rPr lang="en-I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E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E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p>
                        <m:r>
                          <a:rPr lang="en-IE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E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IE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E" dirty="0"/>
              </a:p>
              <a:p>
                <a:r>
                  <a:rPr lang="en-IE" sz="1800" b="0" dirty="0" err="1">
                    <a:solidFill>
                      <a:schemeClr val="tx2"/>
                    </a:solidFill>
                  </a:rPr>
                  <a:t>qu’on</a:t>
                </a:r>
                <a:r>
                  <a:rPr lang="en-IE" sz="1800" b="0" dirty="0">
                    <a:solidFill>
                      <a:schemeClr val="tx2"/>
                    </a:solidFill>
                  </a:rPr>
                  <a:t> </a:t>
                </a:r>
                <a:r>
                  <a:rPr lang="en-IE" sz="1800" b="0" dirty="0" err="1">
                    <a:solidFill>
                      <a:schemeClr val="tx2"/>
                    </a:solidFill>
                  </a:rPr>
                  <a:t>peut</a:t>
                </a:r>
                <a:r>
                  <a:rPr lang="en-IE" sz="1800" b="0" dirty="0">
                    <a:solidFill>
                      <a:schemeClr val="tx2"/>
                    </a:solidFill>
                  </a:rPr>
                  <a:t> </a:t>
                </a:r>
                <a:r>
                  <a:rPr lang="en-IE" sz="1800" b="0" dirty="0" err="1">
                    <a:solidFill>
                      <a:schemeClr val="tx2"/>
                    </a:solidFill>
                  </a:rPr>
                  <a:t>réécrire</a:t>
                </a:r>
                <a:endParaRPr lang="en-IE" sz="1800" b="0" dirty="0">
                  <a:solidFill>
                    <a:schemeClr val="tx2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E" i="1" dirty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IE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IE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E" b="1" i="1" dirty="0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endParaRPr lang="en-IE" dirty="0"/>
              </a:p>
              <a:p>
                <a:r>
                  <a:rPr lang="en-IE" sz="1800" b="0" dirty="0" err="1">
                    <a:solidFill>
                      <a:schemeClr val="tx2"/>
                    </a:solidFill>
                  </a:rPr>
                  <a:t>ce</a:t>
                </a:r>
                <a:r>
                  <a:rPr lang="en-IE" sz="1800" b="0" dirty="0">
                    <a:solidFill>
                      <a:schemeClr val="tx2"/>
                    </a:solidFill>
                  </a:rPr>
                  <a:t> qui </a:t>
                </a:r>
                <a:r>
                  <a:rPr lang="en-IE" sz="1800" b="0" dirty="0" err="1">
                    <a:solidFill>
                      <a:schemeClr val="tx2"/>
                    </a:solidFill>
                  </a:rPr>
                  <a:t>permet</a:t>
                </a:r>
                <a:r>
                  <a:rPr lang="en-IE" sz="1800" b="0" dirty="0">
                    <a:solidFill>
                      <a:schemeClr val="tx2"/>
                    </a:solidFill>
                  </a:rPr>
                  <a:t> de </a:t>
                </a:r>
                <a:r>
                  <a:rPr lang="en-IE" sz="1800" b="0" dirty="0" err="1">
                    <a:solidFill>
                      <a:schemeClr val="tx2"/>
                    </a:solidFill>
                  </a:rPr>
                  <a:t>recalculer</a:t>
                </a:r>
                <a:r>
                  <a:rPr lang="en-IE" sz="1800" b="0" dirty="0">
                    <a:solidFill>
                      <a:schemeClr val="tx2"/>
                    </a:solidFill>
                  </a:rPr>
                  <a:t> les </a:t>
                </a:r>
                <a:r>
                  <a:rPr lang="en-IE" sz="1800" b="0" dirty="0" err="1">
                    <a:solidFill>
                      <a:schemeClr val="tx2"/>
                    </a:solidFill>
                  </a:rPr>
                  <a:t>consommations</a:t>
                </a:r>
                <a:r>
                  <a:rPr lang="en-IE" sz="1800" b="0" dirty="0">
                    <a:solidFill>
                      <a:schemeClr val="tx2"/>
                    </a:solidFill>
                  </a:rPr>
                  <a:t> </a:t>
                </a:r>
                <a:r>
                  <a:rPr lang="en-IE" sz="1800" b="0" dirty="0" err="1">
                    <a:solidFill>
                      <a:schemeClr val="tx2"/>
                    </a:solidFill>
                  </a:rPr>
                  <a:t>intermédiaires</a:t>
                </a:r>
                <a:r>
                  <a:rPr lang="en-IE" sz="1800" b="0" dirty="0">
                    <a:solidFill>
                      <a:schemeClr val="tx2"/>
                    </a:solidFill>
                  </a:rPr>
                  <a:t> </a:t>
                </a:r>
                <a:r>
                  <a:rPr lang="en-IE" sz="1800" b="0" dirty="0" err="1">
                    <a:solidFill>
                      <a:schemeClr val="tx2"/>
                    </a:solidFill>
                  </a:rPr>
                  <a:t>si</a:t>
                </a:r>
                <a:r>
                  <a:rPr lang="en-IE" sz="1800" b="0" dirty="0">
                    <a:solidFill>
                      <a:schemeClr val="tx2"/>
                    </a:solidFill>
                  </a:rPr>
                  <a:t> la production change</a:t>
                </a: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C2C089-C1F6-4CC6-A538-F8C06F58CB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7"/>
              </p:nvPr>
            </p:nvSpPr>
            <p:spPr>
              <a:xfrm>
                <a:off x="7277099" y="2048606"/>
                <a:ext cx="4436535" cy="3864915"/>
              </a:xfrm>
              <a:blipFill>
                <a:blip r:embed="rId2"/>
                <a:stretch>
                  <a:fillRect l="-3709" t="-142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A4268-6211-4E7A-AD50-831CC068AFE7}"/>
              </a:ext>
            </a:extLst>
          </p:cNvPr>
          <p:cNvSpPr>
            <a:spLocks noGrp="1"/>
          </p:cNvSpPr>
          <p:nvPr>
            <p:ph type="body" idx="28"/>
          </p:nvPr>
        </p:nvSpPr>
        <p:spPr/>
        <p:txBody>
          <a:bodyPr/>
          <a:lstStyle/>
          <a:p>
            <a:r>
              <a:rPr lang="en-IE" dirty="0" err="1"/>
              <a:t>Calcul</a:t>
            </a:r>
            <a:r>
              <a:rPr lang="en-IE" dirty="0"/>
              <a:t> des coefficients </a:t>
            </a:r>
            <a:r>
              <a:rPr lang="en-IE" dirty="0" err="1"/>
              <a:t>d’entrée</a:t>
            </a:r>
            <a:endParaRPr lang="en-I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6A41BE5-9C5C-4C4A-A7E8-982EC2585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939235"/>
              </p:ext>
            </p:extLst>
          </p:nvPr>
        </p:nvGraphicFramePr>
        <p:xfrm>
          <a:off x="7047921" y="155775"/>
          <a:ext cx="1844675" cy="1039812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1844675">
                  <a:extLst>
                    <a:ext uri="{9D8B030D-6E8A-4147-A177-3AD203B41FA5}">
                      <a16:colId xmlns:a16="http://schemas.microsoft.com/office/drawing/2014/main" val="1545728733"/>
                    </a:ext>
                  </a:extLst>
                </a:gridCol>
              </a:tblGrid>
              <a:tr h="1039812"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accent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7814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C81FDCB-D0D9-4503-80BD-012882669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501823"/>
              </p:ext>
            </p:extLst>
          </p:nvPr>
        </p:nvGraphicFramePr>
        <p:xfrm>
          <a:off x="9232321" y="155775"/>
          <a:ext cx="2098676" cy="1039812"/>
        </p:xfrm>
        <a:graphic>
          <a:graphicData uri="http://schemas.openxmlformats.org/drawingml/2006/table">
            <a:tbl>
              <a:tblPr firstRow="1">
                <a:tableStyleId>{16D9F66E-5EB9-4882-86FB-DCBF35E3C3E4}</a:tableStyleId>
              </a:tblPr>
              <a:tblGrid>
                <a:gridCol w="2098676">
                  <a:extLst>
                    <a:ext uri="{9D8B030D-6E8A-4147-A177-3AD203B41FA5}">
                      <a16:colId xmlns:a16="http://schemas.microsoft.com/office/drawing/2014/main" val="2969620626"/>
                    </a:ext>
                  </a:extLst>
                </a:gridCol>
              </a:tblGrid>
              <a:tr h="1039812"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accent6"/>
                          </a:solidFill>
                        </a:rPr>
                        <a:t>y</a:t>
                      </a:r>
                    </a:p>
                  </a:txBody>
                  <a:tcPr anchor="ctr">
                    <a:solidFill>
                      <a:schemeClr val="accent6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19434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661AE77-B9A7-45BF-8703-11F110968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253925"/>
              </p:ext>
            </p:extLst>
          </p:nvPr>
        </p:nvGraphicFramePr>
        <p:xfrm>
          <a:off x="11684296" y="158287"/>
          <a:ext cx="319802" cy="1037300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319802">
                  <a:extLst>
                    <a:ext uri="{9D8B030D-6E8A-4147-A177-3AD203B41FA5}">
                      <a16:colId xmlns:a16="http://schemas.microsoft.com/office/drawing/2014/main" val="4103305316"/>
                    </a:ext>
                  </a:extLst>
                </a:gridCol>
              </a:tblGrid>
              <a:tr h="1037300"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dk1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22527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3E14E84-9BB7-47C3-A229-A181BA1D7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362200"/>
              </p:ext>
            </p:extLst>
          </p:nvPr>
        </p:nvGraphicFramePr>
        <p:xfrm>
          <a:off x="7047920" y="1383369"/>
          <a:ext cx="1844675" cy="523552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1844675">
                  <a:extLst>
                    <a:ext uri="{9D8B030D-6E8A-4147-A177-3AD203B41FA5}">
                      <a16:colId xmlns:a16="http://schemas.microsoft.com/office/drawing/2014/main" val="2392593020"/>
                    </a:ext>
                  </a:extLst>
                </a:gridCol>
              </a:tblGrid>
              <a:tr h="523552"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rgbClr val="FFC000"/>
                          </a:solidFill>
                        </a:rPr>
                        <a:t>VA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D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015356"/>
                  </a:ext>
                </a:extLst>
              </a:tr>
            </a:tbl>
          </a:graphicData>
        </a:graphic>
      </p:graphicFrame>
      <p:graphicFrame>
        <p:nvGraphicFramePr>
          <p:cNvPr id="11" name="Table 51">
            <a:extLst>
              <a:ext uri="{FF2B5EF4-FFF2-40B4-BE49-F238E27FC236}">
                <a16:creationId xmlns:a16="http://schemas.microsoft.com/office/drawing/2014/main" id="{B32C6EFB-70DE-4C62-917C-16CE3CE62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347889"/>
              </p:ext>
            </p:extLst>
          </p:nvPr>
        </p:nvGraphicFramePr>
        <p:xfrm>
          <a:off x="478366" y="4697999"/>
          <a:ext cx="1800000" cy="1800000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8919675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627250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66667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923614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6413582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IE" sz="1200" b="0" dirty="0">
                          <a:solidFill>
                            <a:schemeClr val="accent1"/>
                          </a:solidFill>
                        </a:rPr>
                        <a:t>0.5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E" sz="12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E" sz="12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200" b="0" dirty="0">
                          <a:solidFill>
                            <a:schemeClr val="accent1"/>
                          </a:solidFill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200" b="0" dirty="0">
                          <a:solidFill>
                            <a:schemeClr val="accent1"/>
                          </a:solidFill>
                        </a:rPr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247405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IE" sz="1200" b="0" dirty="0">
                          <a:solidFill>
                            <a:schemeClr val="accent1"/>
                          </a:solidFill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E" sz="12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200" b="0" dirty="0">
                          <a:solidFill>
                            <a:schemeClr val="accent1"/>
                          </a:solidFill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E" sz="12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E" sz="12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108145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IE" sz="1200" b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E" sz="12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200" b="0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E" sz="12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E" sz="12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552475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IE" sz="12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200" b="0" dirty="0">
                          <a:solidFill>
                            <a:schemeClr val="accent1"/>
                          </a:solidFill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E" sz="12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E" sz="12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200" b="0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82102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IE" sz="12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E" sz="12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200" b="0" dirty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E" sz="12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E" sz="12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79587676"/>
                  </a:ext>
                </a:extLst>
              </a:tr>
            </a:tbl>
          </a:graphicData>
        </a:graphic>
      </p:graphicFrame>
      <p:graphicFrame>
        <p:nvGraphicFramePr>
          <p:cNvPr id="12" name="Table 52">
            <a:extLst>
              <a:ext uri="{FF2B5EF4-FFF2-40B4-BE49-F238E27FC236}">
                <a16:creationId xmlns:a16="http://schemas.microsoft.com/office/drawing/2014/main" id="{1836D2E5-5425-4EE7-8F74-D06658D01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953129"/>
              </p:ext>
            </p:extLst>
          </p:nvPr>
        </p:nvGraphicFramePr>
        <p:xfrm>
          <a:off x="2776914" y="4697999"/>
          <a:ext cx="360000" cy="1800000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23761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IE" sz="1200" b="0" dirty="0">
                          <a:solidFill>
                            <a:schemeClr val="tx1"/>
                          </a:solidFill>
                        </a:rPr>
                        <a:t>12.5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524295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IE" sz="1200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827897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IE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112409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IE" sz="1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87543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IE" sz="1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E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07192867"/>
                  </a:ext>
                </a:extLst>
              </a:tr>
            </a:tbl>
          </a:graphicData>
        </a:graphic>
      </p:graphicFrame>
      <p:graphicFrame>
        <p:nvGraphicFramePr>
          <p:cNvPr id="13" name="Table 51">
            <a:extLst>
              <a:ext uri="{FF2B5EF4-FFF2-40B4-BE49-F238E27FC236}">
                <a16:creationId xmlns:a16="http://schemas.microsoft.com/office/drawing/2014/main" id="{FDE120BA-FE16-4960-8867-C843F7D1A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710570"/>
              </p:ext>
            </p:extLst>
          </p:nvPr>
        </p:nvGraphicFramePr>
        <p:xfrm>
          <a:off x="3635462" y="4697999"/>
          <a:ext cx="1800000" cy="1800000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8919675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627250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66667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923614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6413582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200" b="0" i="0" u="none" strike="noStrike" dirty="0">
                          <a:solidFill>
                            <a:srgbClr val="00AEBC"/>
                          </a:solidFill>
                          <a:effectLst/>
                          <a:latin typeface="Arial" panose="020B0604020202020204" pitchFamily="34" charset="0"/>
                        </a:rPr>
                        <a:t>0.04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200" b="0" i="0" u="none" strike="noStrike" dirty="0">
                          <a:solidFill>
                            <a:srgbClr val="00AEBC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200" b="0" i="0" u="none" strike="noStrike" dirty="0">
                          <a:solidFill>
                            <a:srgbClr val="00AEBC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200" b="0" i="0" u="none" strike="noStrike" dirty="0">
                          <a:solidFill>
                            <a:srgbClr val="00AEBC"/>
                          </a:solidFill>
                          <a:effectLst/>
                          <a:latin typeface="Arial" panose="020B0604020202020204" pitchFamily="34" charset="0"/>
                        </a:rPr>
                        <a:t>0.78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200" b="0" i="0" u="none" strike="noStrike" dirty="0">
                          <a:solidFill>
                            <a:srgbClr val="00AEBC"/>
                          </a:solidFill>
                          <a:effectLst/>
                          <a:latin typeface="Arial" panose="020B0604020202020204" pitchFamily="34" charset="0"/>
                        </a:rPr>
                        <a:t>0.71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47405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200" b="0" i="0" u="none" strike="noStrike" dirty="0">
                          <a:solidFill>
                            <a:srgbClr val="00AEBC"/>
                          </a:solidFill>
                          <a:effectLst/>
                          <a:latin typeface="Arial" panose="020B06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200" b="0" i="0" u="none" strike="noStrike">
                          <a:solidFill>
                            <a:srgbClr val="00AEBC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200" b="0" i="0" u="none" strike="noStrike">
                          <a:solidFill>
                            <a:srgbClr val="00AEBC"/>
                          </a:solidFill>
                          <a:effectLst/>
                          <a:latin typeface="Arial" panose="020B0604020202020204" pitchFamily="34" charset="0"/>
                        </a:rPr>
                        <a:t>0.30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200" b="0" i="0" u="none" strike="noStrike">
                          <a:solidFill>
                            <a:srgbClr val="00AEBC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200" b="0" i="0" u="none" strike="noStrike">
                          <a:solidFill>
                            <a:srgbClr val="00AEBC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08145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200" b="0" i="0" u="none" strike="noStrike" dirty="0">
                          <a:solidFill>
                            <a:srgbClr val="00AEBC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200" b="0" i="0" u="none" strike="noStrike">
                          <a:solidFill>
                            <a:srgbClr val="00AEBC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200" b="0" i="0" u="none" strike="noStrike">
                          <a:solidFill>
                            <a:srgbClr val="00AEBC"/>
                          </a:solidFill>
                          <a:effectLst/>
                          <a:latin typeface="Arial" panose="020B0604020202020204" pitchFamily="34" charset="0"/>
                        </a:rPr>
                        <a:t>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200" b="0" i="0" u="none" strike="noStrike">
                          <a:solidFill>
                            <a:srgbClr val="00AEBC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200" b="0" i="0" u="none" strike="noStrike">
                          <a:solidFill>
                            <a:srgbClr val="00AEBC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52475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200" b="0" i="0" u="none" strike="noStrike" dirty="0">
                          <a:solidFill>
                            <a:srgbClr val="00AEBC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200" b="0" i="0" u="none" strike="noStrike">
                          <a:solidFill>
                            <a:srgbClr val="00AEBC"/>
                          </a:solidFill>
                          <a:effectLst/>
                          <a:latin typeface="Arial" panose="020B0604020202020204" pitchFamily="34" charset="0"/>
                        </a:rPr>
                        <a:t>0.46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200" b="0" i="0" u="none" strike="noStrike">
                          <a:solidFill>
                            <a:srgbClr val="00AEBC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200" b="0" i="0" u="none" strike="noStrike">
                          <a:solidFill>
                            <a:srgbClr val="00AEBC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200" b="0" i="0" u="none" strike="noStrike">
                          <a:solidFill>
                            <a:srgbClr val="00AEBC"/>
                          </a:solidFill>
                          <a:effectLst/>
                          <a:latin typeface="Arial" panose="020B0604020202020204" pitchFamily="34" charset="0"/>
                        </a:rPr>
                        <a:t>0.14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2102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200" b="0" i="0" u="none" strike="noStrike" dirty="0">
                          <a:solidFill>
                            <a:srgbClr val="00AEBC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200" b="0" i="0" u="none" strike="noStrike">
                          <a:solidFill>
                            <a:srgbClr val="00AEBC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200" b="0" i="0" u="none" strike="noStrike">
                          <a:solidFill>
                            <a:srgbClr val="00AEBC"/>
                          </a:solidFill>
                          <a:effectLst/>
                          <a:latin typeface="Arial" panose="020B0604020202020204" pitchFamily="34" charset="0"/>
                        </a:rPr>
                        <a:t>0.20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200" b="0" i="0" u="none" strike="noStrike">
                          <a:solidFill>
                            <a:srgbClr val="00AEBC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200" b="0" i="0" u="none" strike="noStrike" dirty="0">
                          <a:solidFill>
                            <a:srgbClr val="00AEBC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9587676"/>
                  </a:ext>
                </a:extLst>
              </a:tr>
            </a:tbl>
          </a:graphicData>
        </a:graphic>
      </p:graphicFrame>
      <p:sp>
        <p:nvSpPr>
          <p:cNvPr id="15" name="Equals 14">
            <a:extLst>
              <a:ext uri="{FF2B5EF4-FFF2-40B4-BE49-F238E27FC236}">
                <a16:creationId xmlns:a16="http://schemas.microsoft.com/office/drawing/2014/main" id="{4208A01E-1422-4569-B7B5-3ADAC3C81B37}"/>
              </a:ext>
            </a:extLst>
          </p:cNvPr>
          <p:cNvSpPr/>
          <p:nvPr/>
        </p:nvSpPr>
        <p:spPr>
          <a:xfrm>
            <a:off x="3179569" y="5388844"/>
            <a:ext cx="413238" cy="418309"/>
          </a:xfrm>
          <a:prstGeom prst="mathEqual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n-IE" sz="14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6" name="Division Sign 15">
            <a:extLst>
              <a:ext uri="{FF2B5EF4-FFF2-40B4-BE49-F238E27FC236}">
                <a16:creationId xmlns:a16="http://schemas.microsoft.com/office/drawing/2014/main" id="{21A53C85-13AF-4A8B-869E-E0431C448838}"/>
              </a:ext>
            </a:extLst>
          </p:cNvPr>
          <p:cNvSpPr/>
          <p:nvPr/>
        </p:nvSpPr>
        <p:spPr>
          <a:xfrm>
            <a:off x="2329166" y="5370457"/>
            <a:ext cx="396948" cy="455081"/>
          </a:xfrm>
          <a:prstGeom prst="mathDivid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n-IE" sz="14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17" name="Content Placeholder 13" descr="Farmer">
            <a:extLst>
              <a:ext uri="{FF2B5EF4-FFF2-40B4-BE49-F238E27FC236}">
                <a16:creationId xmlns:a16="http://schemas.microsoft.com/office/drawing/2014/main" id="{B4EDBB05-FFCE-4078-B12D-71EDBAB53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548" y="4742568"/>
            <a:ext cx="360000" cy="360000"/>
          </a:xfrm>
          <a:prstGeom prst="rect">
            <a:avLst/>
          </a:prstGeom>
        </p:spPr>
      </p:pic>
      <p:pic>
        <p:nvPicPr>
          <p:cNvPr id="18" name="Graphic 17" descr="Mining tools">
            <a:extLst>
              <a:ext uri="{FF2B5EF4-FFF2-40B4-BE49-F238E27FC236}">
                <a16:creationId xmlns:a16="http://schemas.microsoft.com/office/drawing/2014/main" id="{AAEB274B-3BDD-45B9-93DB-7F0B085081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548" y="5092402"/>
            <a:ext cx="360000" cy="360000"/>
          </a:xfrm>
          <a:prstGeom prst="rect">
            <a:avLst/>
          </a:prstGeom>
        </p:spPr>
      </p:pic>
      <p:pic>
        <p:nvPicPr>
          <p:cNvPr id="19" name="Graphic 18" descr="Box">
            <a:extLst>
              <a:ext uri="{FF2B5EF4-FFF2-40B4-BE49-F238E27FC236}">
                <a16:creationId xmlns:a16="http://schemas.microsoft.com/office/drawing/2014/main" id="{04C0E31F-86E6-459A-9E5D-9C47623ED0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548" y="5442236"/>
            <a:ext cx="360000" cy="360000"/>
          </a:xfrm>
          <a:prstGeom prst="rect">
            <a:avLst/>
          </a:prstGeom>
        </p:spPr>
      </p:pic>
      <p:pic>
        <p:nvPicPr>
          <p:cNvPr id="20" name="Content Placeholder 15" descr="Factory">
            <a:extLst>
              <a:ext uri="{FF2B5EF4-FFF2-40B4-BE49-F238E27FC236}">
                <a16:creationId xmlns:a16="http://schemas.microsoft.com/office/drawing/2014/main" id="{CE749B8C-D218-4C14-B9D2-AF74F2C176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7548" y="5792070"/>
            <a:ext cx="360000" cy="360000"/>
          </a:xfrm>
          <a:prstGeom prst="rect">
            <a:avLst/>
          </a:prstGeom>
        </p:spPr>
      </p:pic>
      <p:pic>
        <p:nvPicPr>
          <p:cNvPr id="21" name="Graphic 20" descr="Waiter">
            <a:extLst>
              <a:ext uri="{FF2B5EF4-FFF2-40B4-BE49-F238E27FC236}">
                <a16:creationId xmlns:a16="http://schemas.microsoft.com/office/drawing/2014/main" id="{692A8927-65C4-4D3B-B79F-D6FFA0CDAB4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7548" y="6141905"/>
            <a:ext cx="360000" cy="3600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A8D00221-F2BA-4338-B810-84CD6A191EAC}"/>
              </a:ext>
            </a:extLst>
          </p:cNvPr>
          <p:cNvGrpSpPr/>
          <p:nvPr/>
        </p:nvGrpSpPr>
        <p:grpSpPr>
          <a:xfrm>
            <a:off x="3985259" y="5688449"/>
            <a:ext cx="4380411" cy="1169551"/>
            <a:chOff x="3985259" y="5688449"/>
            <a:chExt cx="4380411" cy="116955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1A356CB-3094-4906-8E97-9CA55BE680B7}"/>
                </a:ext>
              </a:extLst>
            </p:cNvPr>
            <p:cNvSpPr/>
            <p:nvPr/>
          </p:nvSpPr>
          <p:spPr>
            <a:xfrm>
              <a:off x="3985259" y="5792070"/>
              <a:ext cx="365761" cy="360000"/>
            </a:xfrm>
            <a:prstGeom prst="rect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none" lIns="228600" tIns="228600" rIns="228600" bIns="228600" rtlCol="0" anchor="ctr">
              <a:noAutofit/>
            </a:bodyPr>
            <a:lstStyle/>
            <a:p>
              <a:pPr algn="ctr"/>
              <a:endParaRPr lang="en-IE" sz="1400" dirty="0">
                <a:solidFill>
                  <a:schemeClr val="bg1"/>
                </a:solidFill>
                <a:latin typeface="Franklin Gothic Demi Cond" panose="020B0706030402020204" pitchFamily="34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5CF16A-D477-42C0-A361-86F9462423E4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4412343" y="5913522"/>
              <a:ext cx="1776184" cy="359703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58D945-95C2-4FD5-9D40-E75EA79B9268}"/>
                </a:ext>
              </a:extLst>
            </p:cNvPr>
            <p:cNvSpPr/>
            <p:nvPr/>
          </p:nvSpPr>
          <p:spPr>
            <a:xfrm>
              <a:off x="6188527" y="5688449"/>
              <a:ext cx="2177143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1400" dirty="0">
                  <a:solidFill>
                    <a:schemeClr val="tx2"/>
                  </a:solidFill>
                </a:rPr>
                <a:t>Le </a:t>
              </a:r>
              <a:r>
                <a:rPr lang="en-IE" sz="1400" dirty="0" err="1">
                  <a:solidFill>
                    <a:schemeClr val="tx2"/>
                  </a:solidFill>
                </a:rPr>
                <a:t>secteur</a:t>
              </a:r>
              <a:r>
                <a:rPr lang="en-IE" sz="1400" dirty="0">
                  <a:solidFill>
                    <a:schemeClr val="tx2"/>
                  </a:solidFill>
                </a:rPr>
                <a:t> </a:t>
              </a:r>
              <a:r>
                <a:rPr lang="en-IE" sz="1400" dirty="0" err="1">
                  <a:solidFill>
                    <a:schemeClr val="tx2"/>
                  </a:solidFill>
                </a:rPr>
                <a:t>minier</a:t>
              </a:r>
              <a:r>
                <a:rPr lang="en-IE" sz="1400" dirty="0">
                  <a:solidFill>
                    <a:schemeClr val="tx2"/>
                  </a:solidFill>
                </a:rPr>
                <a:t> a </a:t>
              </a:r>
              <a:r>
                <a:rPr lang="en-IE" sz="1400" dirty="0" err="1">
                  <a:solidFill>
                    <a:schemeClr val="tx2"/>
                  </a:solidFill>
                </a:rPr>
                <a:t>besoin</a:t>
              </a:r>
              <a:r>
                <a:rPr lang="en-IE" sz="1400" dirty="0">
                  <a:solidFill>
                    <a:schemeClr val="tx2"/>
                  </a:solidFill>
                </a:rPr>
                <a:t> de 46 centimes de </a:t>
              </a:r>
              <a:r>
                <a:rPr lang="en-IE" sz="1400" dirty="0" err="1">
                  <a:solidFill>
                    <a:schemeClr val="tx2"/>
                  </a:solidFill>
                </a:rPr>
                <a:t>produits</a:t>
              </a:r>
              <a:r>
                <a:rPr lang="en-IE" sz="1400" dirty="0">
                  <a:solidFill>
                    <a:schemeClr val="tx2"/>
                  </a:solidFill>
                </a:rPr>
                <a:t> </a:t>
              </a:r>
              <a:r>
                <a:rPr lang="en-IE" sz="1400" dirty="0" err="1">
                  <a:solidFill>
                    <a:schemeClr val="tx2"/>
                  </a:solidFill>
                </a:rPr>
                <a:t>manufacturés</a:t>
              </a:r>
              <a:r>
                <a:rPr lang="en-IE" sz="1400" dirty="0">
                  <a:solidFill>
                    <a:schemeClr val="tx2"/>
                  </a:solidFill>
                </a:rPr>
                <a:t> par € de production</a:t>
              </a:r>
              <a:endParaRPr lang="en-I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7331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02AA0-62A0-4E3A-9667-874A9906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Et </a:t>
            </a:r>
            <a:r>
              <a:rPr lang="en-IE" dirty="0" err="1"/>
              <a:t>alors</a:t>
            </a:r>
            <a:r>
              <a:rPr lang="en-IE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D50FBDF-F7A7-4D22-B3FD-3C6593D6AD2E}"/>
                  </a:ext>
                </a:extLst>
              </p:cNvPr>
              <p:cNvSpPr>
                <a:spLocks noGrp="1"/>
              </p:cNvSpPr>
              <p:nvPr>
                <p:ph sz="quarter" idx="17"/>
              </p:nvPr>
            </p:nvSpPr>
            <p:spPr>
              <a:xfrm>
                <a:off x="8352369" y="1881188"/>
                <a:ext cx="3596377" cy="4032333"/>
              </a:xfrm>
            </p:spPr>
            <p:txBody>
              <a:bodyPr/>
              <a:lstStyle/>
              <a:p>
                <a:r>
                  <a:rPr lang="en-IE" sz="1800" b="0" dirty="0">
                    <a:solidFill>
                      <a:schemeClr val="tx2"/>
                    </a:solidFill>
                  </a:rPr>
                  <a:t>Équilibre : </a:t>
                </a:r>
                <a14:m>
                  <m:oMath xmlns:m="http://schemas.openxmlformats.org/officeDocument/2006/math"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𝑍𝑖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E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E" b="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E" b="0" dirty="0"/>
              </a:p>
              <a:p>
                <a:r>
                  <a:rPr lang="en-IE" sz="1800" b="0" dirty="0">
                    <a:solidFill>
                      <a:schemeClr val="tx2"/>
                    </a:solidFill>
                  </a:rPr>
                  <a:t>Or, </a:t>
                </a:r>
                <a14:m>
                  <m:oMath xmlns:m="http://schemas.openxmlformats.org/officeDocument/2006/math">
                    <m:r>
                      <a:rPr lang="en-IE" i="1" dirty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IE" b="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IE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E" b="0" i="1" dirty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IE" b="0" dirty="0"/>
              </a:p>
              <a:p>
                <a:r>
                  <a:rPr lang="en-IE" sz="1800" b="0" dirty="0" err="1">
                    <a:solidFill>
                      <a:schemeClr val="tx2"/>
                    </a:solidFill>
                  </a:rPr>
                  <a:t>D’où</a:t>
                </a:r>
                <a:r>
                  <a:rPr lang="en-IE" dirty="0"/>
                  <a:t> </a:t>
                </a:r>
                <a14:m>
                  <m:oMath xmlns:m="http://schemas.openxmlformats.org/officeDocument/2006/math"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IE" b="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E" b="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E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E" b="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E" b="0" dirty="0"/>
              </a:p>
              <a:p>
                <a:r>
                  <a:rPr lang="en-IE" sz="1800" b="0" dirty="0" err="1">
                    <a:solidFill>
                      <a:schemeClr val="tx2"/>
                    </a:solidFill>
                  </a:rPr>
                  <a:t>Qu’on</a:t>
                </a:r>
                <a:r>
                  <a:rPr lang="en-IE" sz="1800" b="0" dirty="0">
                    <a:solidFill>
                      <a:schemeClr val="tx2"/>
                    </a:solidFill>
                  </a:rPr>
                  <a:t> </a:t>
                </a:r>
                <a:r>
                  <a:rPr lang="en-IE" sz="1800" b="0" dirty="0" err="1">
                    <a:solidFill>
                      <a:schemeClr val="tx2"/>
                    </a:solidFill>
                  </a:rPr>
                  <a:t>peut</a:t>
                </a:r>
                <a:r>
                  <a:rPr lang="en-IE" sz="1800" b="0" dirty="0">
                    <a:solidFill>
                      <a:schemeClr val="tx2"/>
                    </a:solidFill>
                  </a:rPr>
                  <a:t> </a:t>
                </a:r>
                <a:r>
                  <a:rPr lang="en-IE" sz="1800" b="0" dirty="0" err="1">
                    <a:solidFill>
                      <a:schemeClr val="tx2"/>
                    </a:solidFill>
                  </a:rPr>
                  <a:t>résoudre</a:t>
                </a:r>
                <a:r>
                  <a:rPr lang="en-IE" sz="1800" b="0" dirty="0">
                    <a:solidFill>
                      <a:schemeClr val="tx2"/>
                    </a:solidFill>
                  </a:rPr>
                  <a:t> pour x</a:t>
                </a:r>
                <a:br>
                  <a:rPr lang="en-IE" sz="1800" b="0" dirty="0">
                    <a:solidFill>
                      <a:schemeClr val="tx2"/>
                    </a:solidFill>
                  </a:rPr>
                </a:br>
                <a14:m>
                  <m:oMath xmlns:m="http://schemas.openxmlformats.org/officeDocument/2006/math">
                    <m:r>
                      <a:rPr lang="en-IE" b="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E" b="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E" b="0" i="1" dirty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IE" b="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E" b="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br>
                  <a:rPr lang="en-IE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I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br>
                  <a:rPr lang="en-IE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E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b="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IE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E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br>
                  <a:rPr lang="en-IE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𝐿𝑦</m:t>
                    </m:r>
                  </m:oMath>
                </a14:m>
                <a:endParaRPr lang="en-IE" b="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r>
                  <a:rPr lang="en-IE" b="0" i="1" dirty="0">
                    <a:latin typeface="Cambria Math" panose="02040503050406030204" pitchFamily="18" charset="0"/>
                  </a:rPr>
                  <a:t>L = I + A + A^2 + A^3 + A^4</a:t>
                </a:r>
              </a:p>
              <a:p>
                <a:r>
                  <a:rPr lang="en-IE" sz="1800" b="0" dirty="0">
                    <a:solidFill>
                      <a:srgbClr val="537992"/>
                    </a:solidFill>
                  </a:rPr>
                  <a:t>On </a:t>
                </a:r>
                <a:r>
                  <a:rPr lang="en-IE" sz="1800" b="0" dirty="0" err="1">
                    <a:solidFill>
                      <a:srgbClr val="537992"/>
                    </a:solidFill>
                  </a:rPr>
                  <a:t>appelle</a:t>
                </a:r>
                <a:r>
                  <a:rPr lang="en-IE" sz="1800" b="0" dirty="0">
                    <a:solidFill>
                      <a:srgbClr val="537992"/>
                    </a:solidFill>
                  </a:rPr>
                  <a:t> L </a:t>
                </a:r>
                <a:r>
                  <a:rPr lang="en-IE" sz="1800" b="0" dirty="0" err="1">
                    <a:solidFill>
                      <a:srgbClr val="537992"/>
                    </a:solidFill>
                  </a:rPr>
                  <a:t>l’inverse</a:t>
                </a:r>
                <a:r>
                  <a:rPr lang="en-IE" sz="1800" b="0" dirty="0">
                    <a:solidFill>
                      <a:srgbClr val="537992"/>
                    </a:solidFill>
                  </a:rPr>
                  <a:t> de Leontief</a:t>
                </a:r>
                <a:endParaRPr lang="en-IE" b="0" i="1" dirty="0">
                  <a:latin typeface="Cambria Math" panose="02040503050406030204" pitchFamily="18" charset="0"/>
                </a:endParaRP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D50FBDF-F7A7-4D22-B3FD-3C6593D6A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7"/>
              </p:nvPr>
            </p:nvSpPr>
            <p:spPr>
              <a:xfrm>
                <a:off x="8352369" y="1881188"/>
                <a:ext cx="3596377" cy="4032333"/>
              </a:xfrm>
              <a:blipFill>
                <a:blip r:embed="rId2"/>
                <a:stretch>
                  <a:fillRect l="-4576" t="-151" b="-2178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F777A8-1986-4FA5-8CCC-85E0D1064F44}"/>
              </a:ext>
            </a:extLst>
          </p:cNvPr>
          <p:cNvSpPr>
            <a:spLocks noGrp="1"/>
          </p:cNvSpPr>
          <p:nvPr>
            <p:ph type="body" idx="28"/>
          </p:nvPr>
        </p:nvSpPr>
        <p:spPr/>
        <p:txBody>
          <a:bodyPr/>
          <a:lstStyle/>
          <a:p>
            <a:r>
              <a:rPr lang="en-IE" dirty="0" err="1"/>
              <a:t>Bouclage</a:t>
            </a:r>
            <a:r>
              <a:rPr lang="en-IE" dirty="0"/>
              <a:t> du </a:t>
            </a:r>
            <a:r>
              <a:rPr lang="en-IE" dirty="0" err="1"/>
              <a:t>système</a:t>
            </a:r>
            <a:r>
              <a:rPr lang="en-IE" dirty="0"/>
              <a:t> entrées-sorties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AE42DB-76AD-4E9B-8C0D-3B26617EA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39501"/>
              </p:ext>
            </p:extLst>
          </p:nvPr>
        </p:nvGraphicFramePr>
        <p:xfrm>
          <a:off x="923166" y="2074338"/>
          <a:ext cx="1844675" cy="1039812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1844675">
                  <a:extLst>
                    <a:ext uri="{9D8B030D-6E8A-4147-A177-3AD203B41FA5}">
                      <a16:colId xmlns:a16="http://schemas.microsoft.com/office/drawing/2014/main" val="1545728733"/>
                    </a:ext>
                  </a:extLst>
                </a:gridCol>
              </a:tblGrid>
              <a:tr h="1039812"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7814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A86E9F-DFC7-475E-AC62-FD2ECABCD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379473"/>
              </p:ext>
            </p:extLst>
          </p:nvPr>
        </p:nvGraphicFramePr>
        <p:xfrm>
          <a:off x="4097417" y="2074338"/>
          <a:ext cx="319802" cy="1039812"/>
        </p:xfrm>
        <a:graphic>
          <a:graphicData uri="http://schemas.openxmlformats.org/drawingml/2006/table">
            <a:tbl>
              <a:tblPr firstRow="1">
                <a:tableStyleId>{16D9F66E-5EB9-4882-86FB-DCBF35E3C3E4}</a:tableStyleId>
              </a:tblPr>
              <a:tblGrid>
                <a:gridCol w="319802">
                  <a:extLst>
                    <a:ext uri="{9D8B030D-6E8A-4147-A177-3AD203B41FA5}">
                      <a16:colId xmlns:a16="http://schemas.microsoft.com/office/drawing/2014/main" val="2969620626"/>
                    </a:ext>
                  </a:extLst>
                </a:gridCol>
              </a:tblGrid>
              <a:tr h="1039812"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accent6"/>
                          </a:solidFill>
                        </a:rPr>
                        <a:t>y</a:t>
                      </a:r>
                    </a:p>
                  </a:txBody>
                  <a:tcPr anchor="ctr">
                    <a:solidFill>
                      <a:schemeClr val="accent6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19434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FF423A-0608-428B-A202-A565BC6ED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145746"/>
              </p:ext>
            </p:extLst>
          </p:nvPr>
        </p:nvGraphicFramePr>
        <p:xfrm>
          <a:off x="3274738" y="2076850"/>
          <a:ext cx="319802" cy="1037300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319802">
                  <a:extLst>
                    <a:ext uri="{9D8B030D-6E8A-4147-A177-3AD203B41FA5}">
                      <a16:colId xmlns:a16="http://schemas.microsoft.com/office/drawing/2014/main" val="4103305316"/>
                    </a:ext>
                  </a:extLst>
                </a:gridCol>
              </a:tblGrid>
              <a:tr h="1037300"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dk1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22527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0B28150-9E93-40AA-8AEB-6D447CB33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145746"/>
              </p:ext>
            </p:extLst>
          </p:nvPr>
        </p:nvGraphicFramePr>
        <p:xfrm>
          <a:off x="4926047" y="2076850"/>
          <a:ext cx="319802" cy="1037300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319802">
                  <a:extLst>
                    <a:ext uri="{9D8B030D-6E8A-4147-A177-3AD203B41FA5}">
                      <a16:colId xmlns:a16="http://schemas.microsoft.com/office/drawing/2014/main" val="4103305316"/>
                    </a:ext>
                  </a:extLst>
                </a:gridCol>
              </a:tblGrid>
              <a:tr h="1037300"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dk1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225273"/>
                  </a:ext>
                </a:extLst>
              </a:tr>
            </a:tbl>
          </a:graphicData>
        </a:graphic>
      </p:graphicFrame>
      <p:sp>
        <p:nvSpPr>
          <p:cNvPr id="11" name="Plus Sign 10">
            <a:extLst>
              <a:ext uri="{FF2B5EF4-FFF2-40B4-BE49-F238E27FC236}">
                <a16:creationId xmlns:a16="http://schemas.microsoft.com/office/drawing/2014/main" id="{AE7AA84A-EBC8-49ED-A81C-BEC6E60780E3}"/>
              </a:ext>
            </a:extLst>
          </p:cNvPr>
          <p:cNvSpPr/>
          <p:nvPr/>
        </p:nvSpPr>
        <p:spPr>
          <a:xfrm>
            <a:off x="3607283" y="2349177"/>
            <a:ext cx="490134" cy="490134"/>
          </a:xfrm>
          <a:prstGeom prst="mathPlus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n-IE" sz="14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2" name="Equals 11">
            <a:extLst>
              <a:ext uri="{FF2B5EF4-FFF2-40B4-BE49-F238E27FC236}">
                <a16:creationId xmlns:a16="http://schemas.microsoft.com/office/drawing/2014/main" id="{8F3DC97A-43C2-4163-9CA9-A096D0194E05}"/>
              </a:ext>
            </a:extLst>
          </p:cNvPr>
          <p:cNvSpPr/>
          <p:nvPr/>
        </p:nvSpPr>
        <p:spPr>
          <a:xfrm>
            <a:off x="4465014" y="2385089"/>
            <a:ext cx="413238" cy="418309"/>
          </a:xfrm>
          <a:prstGeom prst="mathEqual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n-IE" sz="14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DFC17872-0737-4EA4-B3CE-AB0965BD2E6F}"/>
              </a:ext>
            </a:extLst>
          </p:cNvPr>
          <p:cNvSpPr/>
          <p:nvPr/>
        </p:nvSpPr>
        <p:spPr>
          <a:xfrm rot="2700000">
            <a:off x="2751347" y="2349176"/>
            <a:ext cx="490134" cy="490134"/>
          </a:xfrm>
          <a:prstGeom prst="mathPlus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n-IE" sz="14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id="{28DF95C2-0EA5-47F2-B572-E3909104CC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0002" y="3284965"/>
            <a:ext cx="7266021" cy="2628556"/>
          </a:xfrm>
        </p:spPr>
        <p:txBody>
          <a:bodyPr>
            <a:normAutofit/>
          </a:bodyPr>
          <a:lstStyle/>
          <a:p>
            <a:r>
              <a:rPr lang="en-IE" sz="1600" b="0" dirty="0">
                <a:solidFill>
                  <a:schemeClr val="tx2"/>
                </a:solidFill>
              </a:rPr>
              <a:t>La </a:t>
            </a:r>
            <a:r>
              <a:rPr lang="en-IE" sz="1600" b="0" dirty="0" err="1">
                <a:solidFill>
                  <a:schemeClr val="tx2"/>
                </a:solidFill>
              </a:rPr>
              <a:t>consommation</a:t>
            </a:r>
            <a:r>
              <a:rPr lang="en-IE" sz="1600" b="0" dirty="0">
                <a:solidFill>
                  <a:schemeClr val="tx2"/>
                </a:solidFill>
              </a:rPr>
              <a:t> </a:t>
            </a:r>
            <a:r>
              <a:rPr lang="en-IE" sz="1600" b="0" dirty="0" err="1">
                <a:solidFill>
                  <a:schemeClr val="tx2"/>
                </a:solidFill>
              </a:rPr>
              <a:t>intermédiaire</a:t>
            </a:r>
            <a:r>
              <a:rPr lang="en-IE" sz="1600" b="0" dirty="0">
                <a:solidFill>
                  <a:schemeClr val="tx2"/>
                </a:solidFill>
              </a:rPr>
              <a:t> </a:t>
            </a:r>
            <a:r>
              <a:rPr lang="en-IE" sz="1600" b="0" dirty="0" err="1">
                <a:solidFill>
                  <a:schemeClr val="tx2"/>
                </a:solidFill>
              </a:rPr>
              <a:t>est</a:t>
            </a:r>
            <a:r>
              <a:rPr lang="en-IE" sz="1600" b="0" dirty="0">
                <a:solidFill>
                  <a:schemeClr val="tx2"/>
                </a:solidFill>
              </a:rPr>
              <a:t> </a:t>
            </a:r>
            <a:r>
              <a:rPr lang="en-IE" sz="1600" b="0" dirty="0" err="1">
                <a:solidFill>
                  <a:schemeClr val="tx2"/>
                </a:solidFill>
              </a:rPr>
              <a:t>proportionnelle</a:t>
            </a:r>
            <a:r>
              <a:rPr lang="en-IE" sz="1600" b="0" dirty="0">
                <a:solidFill>
                  <a:schemeClr val="tx2"/>
                </a:solidFill>
              </a:rPr>
              <a:t> à la production </a:t>
            </a:r>
            <a:r>
              <a:rPr lang="en-IE" sz="1600" b="0" dirty="0" err="1">
                <a:solidFill>
                  <a:schemeClr val="tx2"/>
                </a:solidFill>
              </a:rPr>
              <a:t>totale</a:t>
            </a:r>
            <a:r>
              <a:rPr lang="en-IE" sz="1600" b="0" dirty="0">
                <a:solidFill>
                  <a:schemeClr val="tx2"/>
                </a:solidFill>
              </a:rPr>
              <a:t>, et nous </a:t>
            </a:r>
            <a:r>
              <a:rPr lang="en-IE" sz="1600" b="0" dirty="0" err="1">
                <a:solidFill>
                  <a:schemeClr val="tx2"/>
                </a:solidFill>
              </a:rPr>
              <a:t>avons</a:t>
            </a:r>
            <a:r>
              <a:rPr lang="en-IE" sz="1600" b="0" dirty="0">
                <a:solidFill>
                  <a:schemeClr val="tx2"/>
                </a:solidFill>
              </a:rPr>
              <a:t> </a:t>
            </a:r>
            <a:r>
              <a:rPr lang="en-IE" sz="1600" b="0" dirty="0" err="1">
                <a:solidFill>
                  <a:schemeClr val="tx2"/>
                </a:solidFill>
              </a:rPr>
              <a:t>l’équilibre</a:t>
            </a:r>
            <a:r>
              <a:rPr lang="en-IE" sz="1600" b="0" dirty="0">
                <a:solidFill>
                  <a:schemeClr val="tx2"/>
                </a:solidFill>
              </a:rPr>
              <a:t> production = </a:t>
            </a:r>
            <a:r>
              <a:rPr lang="en-IE" sz="1600" b="0" dirty="0" err="1">
                <a:solidFill>
                  <a:schemeClr val="tx2"/>
                </a:solidFill>
              </a:rPr>
              <a:t>consommation</a:t>
            </a:r>
            <a:endParaRPr lang="en-IE" sz="1600" b="0" dirty="0">
              <a:solidFill>
                <a:schemeClr val="tx2"/>
              </a:solidFill>
            </a:endParaRPr>
          </a:p>
          <a:p>
            <a:r>
              <a:rPr lang="en-IE" sz="1600" b="0" dirty="0">
                <a:solidFill>
                  <a:schemeClr val="tx2"/>
                </a:solidFill>
              </a:rPr>
              <a:t>On </a:t>
            </a:r>
            <a:r>
              <a:rPr lang="en-IE" sz="1600" b="0" dirty="0" err="1">
                <a:solidFill>
                  <a:schemeClr val="tx2"/>
                </a:solidFill>
              </a:rPr>
              <a:t>peut</a:t>
            </a:r>
            <a:r>
              <a:rPr lang="en-IE" sz="1600" b="0" dirty="0">
                <a:solidFill>
                  <a:schemeClr val="tx2"/>
                </a:solidFill>
              </a:rPr>
              <a:t> </a:t>
            </a:r>
            <a:r>
              <a:rPr lang="en-IE" sz="1600" b="0" dirty="0" err="1">
                <a:solidFill>
                  <a:schemeClr val="tx2"/>
                </a:solidFill>
              </a:rPr>
              <a:t>donc</a:t>
            </a:r>
            <a:r>
              <a:rPr lang="en-IE" sz="1600" b="0" dirty="0">
                <a:solidFill>
                  <a:schemeClr val="tx2"/>
                </a:solidFill>
              </a:rPr>
              <a:t> </a:t>
            </a:r>
            <a:r>
              <a:rPr lang="en-IE" sz="1600" b="0" dirty="0" err="1">
                <a:solidFill>
                  <a:schemeClr val="tx2"/>
                </a:solidFill>
              </a:rPr>
              <a:t>déduire</a:t>
            </a:r>
            <a:r>
              <a:rPr lang="en-IE" sz="1600" b="0" dirty="0">
                <a:solidFill>
                  <a:schemeClr val="tx2"/>
                </a:solidFill>
              </a:rPr>
              <a:t> </a:t>
            </a:r>
            <a:r>
              <a:rPr lang="en-IE" sz="1600" b="0" dirty="0" err="1">
                <a:solidFill>
                  <a:schemeClr val="tx2"/>
                </a:solidFill>
              </a:rPr>
              <a:t>directement</a:t>
            </a:r>
            <a:r>
              <a:rPr lang="en-IE" sz="1600" b="0" dirty="0">
                <a:solidFill>
                  <a:schemeClr val="tx2"/>
                </a:solidFill>
              </a:rPr>
              <a:t> la production </a:t>
            </a:r>
            <a:r>
              <a:rPr lang="en-IE" sz="1600" b="0" dirty="0" err="1">
                <a:solidFill>
                  <a:schemeClr val="tx2"/>
                </a:solidFill>
              </a:rPr>
              <a:t>totale</a:t>
            </a:r>
            <a:r>
              <a:rPr lang="en-IE" sz="1600" b="0" dirty="0">
                <a:solidFill>
                  <a:schemeClr val="tx2"/>
                </a:solidFill>
              </a:rPr>
              <a:t> </a:t>
            </a:r>
            <a:r>
              <a:rPr lang="en-IE" sz="1600" b="0" dirty="0" err="1">
                <a:solidFill>
                  <a:schemeClr val="tx2"/>
                </a:solidFill>
              </a:rPr>
              <a:t>en</a:t>
            </a:r>
            <a:r>
              <a:rPr lang="en-IE" sz="1600" b="0" dirty="0">
                <a:solidFill>
                  <a:schemeClr val="tx2"/>
                </a:solidFill>
              </a:rPr>
              <a:t> </a:t>
            </a:r>
            <a:r>
              <a:rPr lang="en-IE" sz="1600" b="0" dirty="0" err="1">
                <a:solidFill>
                  <a:schemeClr val="tx2"/>
                </a:solidFill>
              </a:rPr>
              <a:t>fonction</a:t>
            </a:r>
            <a:r>
              <a:rPr lang="en-IE" sz="1600" b="0" dirty="0">
                <a:solidFill>
                  <a:schemeClr val="tx2"/>
                </a:solidFill>
              </a:rPr>
              <a:t> de la </a:t>
            </a:r>
            <a:r>
              <a:rPr lang="en-IE" sz="1600" b="0" dirty="0" err="1">
                <a:solidFill>
                  <a:schemeClr val="tx2"/>
                </a:solidFill>
              </a:rPr>
              <a:t>demande</a:t>
            </a:r>
            <a:r>
              <a:rPr lang="en-IE" sz="1600" b="0" dirty="0">
                <a:solidFill>
                  <a:schemeClr val="tx2"/>
                </a:solidFill>
              </a:rPr>
              <a:t>, </a:t>
            </a:r>
            <a:r>
              <a:rPr lang="en-IE" sz="1600" b="0" dirty="0" err="1">
                <a:solidFill>
                  <a:schemeClr val="tx2"/>
                </a:solidFill>
              </a:rPr>
              <a:t>c’est</a:t>
            </a:r>
            <a:r>
              <a:rPr lang="en-IE" sz="1600" b="0" dirty="0">
                <a:solidFill>
                  <a:schemeClr val="tx2"/>
                </a:solidFill>
              </a:rPr>
              <a:t>-à-dire les </a:t>
            </a:r>
            <a:r>
              <a:rPr lang="en-IE" sz="1600" b="0" dirty="0" err="1">
                <a:solidFill>
                  <a:schemeClr val="tx2"/>
                </a:solidFill>
              </a:rPr>
              <a:t>consommations</a:t>
            </a:r>
            <a:r>
              <a:rPr lang="en-IE" sz="1600" b="0" dirty="0">
                <a:solidFill>
                  <a:schemeClr val="tx2"/>
                </a:solidFill>
              </a:rPr>
              <a:t> </a:t>
            </a:r>
            <a:r>
              <a:rPr lang="en-IE" sz="1600" b="0" dirty="0" err="1">
                <a:solidFill>
                  <a:schemeClr val="tx2"/>
                </a:solidFill>
              </a:rPr>
              <a:t>directes</a:t>
            </a:r>
            <a:r>
              <a:rPr lang="en-IE" sz="1600" b="0" dirty="0">
                <a:solidFill>
                  <a:schemeClr val="tx2"/>
                </a:solidFill>
              </a:rPr>
              <a:t> ET </a:t>
            </a:r>
            <a:r>
              <a:rPr lang="en-IE" sz="1600" b="0" dirty="0" err="1">
                <a:solidFill>
                  <a:schemeClr val="tx2"/>
                </a:solidFill>
              </a:rPr>
              <a:t>indirectes</a:t>
            </a:r>
            <a:r>
              <a:rPr lang="en-IE" sz="1600" b="0" dirty="0">
                <a:solidFill>
                  <a:schemeClr val="tx2"/>
                </a:solidFill>
              </a:rPr>
              <a:t> </a:t>
            </a:r>
            <a:r>
              <a:rPr lang="en-IE" sz="1600" b="0" dirty="0" err="1">
                <a:solidFill>
                  <a:schemeClr val="tx2"/>
                </a:solidFill>
              </a:rPr>
              <a:t>induites</a:t>
            </a:r>
            <a:r>
              <a:rPr lang="en-IE" sz="1600" b="0" dirty="0">
                <a:solidFill>
                  <a:schemeClr val="tx2"/>
                </a:solidFill>
              </a:rPr>
              <a:t> par </a:t>
            </a:r>
            <a:r>
              <a:rPr lang="en-IE" sz="1600" b="0" dirty="0" err="1">
                <a:solidFill>
                  <a:schemeClr val="tx2"/>
                </a:solidFill>
              </a:rPr>
              <a:t>une</a:t>
            </a:r>
            <a:r>
              <a:rPr lang="en-IE" sz="1600" b="0" dirty="0">
                <a:solidFill>
                  <a:schemeClr val="tx2"/>
                </a:solidFill>
              </a:rPr>
              <a:t> </a:t>
            </a:r>
            <a:r>
              <a:rPr lang="en-IE" sz="1600" b="0" dirty="0" err="1">
                <a:solidFill>
                  <a:schemeClr val="tx2"/>
                </a:solidFill>
              </a:rPr>
              <a:t>demande</a:t>
            </a:r>
            <a:r>
              <a:rPr lang="en-IE" sz="1600" b="0" dirty="0">
                <a:solidFill>
                  <a:schemeClr val="tx2"/>
                </a:solidFill>
              </a:rPr>
              <a:t> </a:t>
            </a:r>
            <a:r>
              <a:rPr lang="en-IE" sz="1600" b="0" dirty="0" err="1">
                <a:solidFill>
                  <a:schemeClr val="tx2"/>
                </a:solidFill>
              </a:rPr>
              <a:t>donnée</a:t>
            </a:r>
            <a:endParaRPr lang="en-IE" sz="1600" b="0" dirty="0">
              <a:solidFill>
                <a:schemeClr val="tx2"/>
              </a:solidFill>
            </a:endParaRPr>
          </a:p>
          <a:p>
            <a:pPr>
              <a:buNone/>
            </a:pPr>
            <a:endParaRPr lang="en-IE" sz="1400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C2B8C89-81AA-4EF5-80C1-B68FCB545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277650"/>
              </p:ext>
            </p:extLst>
          </p:nvPr>
        </p:nvGraphicFramePr>
        <p:xfrm>
          <a:off x="923166" y="5073163"/>
          <a:ext cx="3048000" cy="1681925"/>
        </p:xfrm>
        <a:graphic>
          <a:graphicData uri="http://schemas.openxmlformats.org/drawingml/2006/table">
            <a:tbl>
              <a:tblPr firstRow="1"/>
              <a:tblGrid>
                <a:gridCol w="609600">
                  <a:extLst>
                    <a:ext uri="{9D8B030D-6E8A-4147-A177-3AD203B41FA5}">
                      <a16:colId xmlns:a16="http://schemas.microsoft.com/office/drawing/2014/main" val="22826949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383278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708645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694731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7823759"/>
                    </a:ext>
                  </a:extLst>
                </a:gridCol>
              </a:tblGrid>
              <a:tr h="3363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1.49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0.53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0.45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1.16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1.23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297930"/>
                  </a:ext>
                </a:extLst>
              </a:tr>
              <a:tr h="3363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1.19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1.43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0.69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0.92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232193"/>
                  </a:ext>
                </a:extLst>
              </a:tr>
              <a:tr h="3363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1.11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921172"/>
                  </a:ext>
                </a:extLst>
              </a:tr>
              <a:tr h="3363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0.55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0.66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0.35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1.43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0.60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286231"/>
                  </a:ext>
                </a:extLst>
              </a:tr>
              <a:tr h="3363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0.22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244313"/>
                  </a:ext>
                </a:extLst>
              </a:tr>
            </a:tbl>
          </a:graphicData>
        </a:graphic>
      </p:graphicFrame>
      <p:pic>
        <p:nvPicPr>
          <p:cNvPr id="21" name="Content Placeholder 13" descr="Farmer">
            <a:extLst>
              <a:ext uri="{FF2B5EF4-FFF2-40B4-BE49-F238E27FC236}">
                <a16:creationId xmlns:a16="http://schemas.microsoft.com/office/drawing/2014/main" id="{C613E762-E740-49DF-B909-F8489426C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584" y="5044027"/>
            <a:ext cx="360000" cy="360000"/>
          </a:xfrm>
          <a:prstGeom prst="rect">
            <a:avLst/>
          </a:prstGeom>
        </p:spPr>
      </p:pic>
      <p:pic>
        <p:nvPicPr>
          <p:cNvPr id="22" name="Graphic 21" descr="Mining tools">
            <a:extLst>
              <a:ext uri="{FF2B5EF4-FFF2-40B4-BE49-F238E27FC236}">
                <a16:creationId xmlns:a16="http://schemas.microsoft.com/office/drawing/2014/main" id="{82E9C9E9-7F24-4146-A1B5-F0CE22CF89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1584" y="5393861"/>
            <a:ext cx="360000" cy="360000"/>
          </a:xfrm>
          <a:prstGeom prst="rect">
            <a:avLst/>
          </a:prstGeom>
        </p:spPr>
      </p:pic>
      <p:pic>
        <p:nvPicPr>
          <p:cNvPr id="23" name="Graphic 22" descr="Box">
            <a:extLst>
              <a:ext uri="{FF2B5EF4-FFF2-40B4-BE49-F238E27FC236}">
                <a16:creationId xmlns:a16="http://schemas.microsoft.com/office/drawing/2014/main" id="{F5AA0261-5D1C-468F-962F-59EB142B70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1584" y="5743695"/>
            <a:ext cx="360000" cy="360000"/>
          </a:xfrm>
          <a:prstGeom prst="rect">
            <a:avLst/>
          </a:prstGeom>
        </p:spPr>
      </p:pic>
      <p:pic>
        <p:nvPicPr>
          <p:cNvPr id="24" name="Content Placeholder 15" descr="Factory">
            <a:extLst>
              <a:ext uri="{FF2B5EF4-FFF2-40B4-BE49-F238E27FC236}">
                <a16:creationId xmlns:a16="http://schemas.microsoft.com/office/drawing/2014/main" id="{A857F9D8-0B99-49D2-BF16-D7EA37E040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1584" y="6093529"/>
            <a:ext cx="360000" cy="360000"/>
          </a:xfrm>
          <a:prstGeom prst="rect">
            <a:avLst/>
          </a:prstGeom>
        </p:spPr>
      </p:pic>
      <p:pic>
        <p:nvPicPr>
          <p:cNvPr id="25" name="Graphic 24" descr="Waiter">
            <a:extLst>
              <a:ext uri="{FF2B5EF4-FFF2-40B4-BE49-F238E27FC236}">
                <a16:creationId xmlns:a16="http://schemas.microsoft.com/office/drawing/2014/main" id="{43855008-68A1-4D97-A1BC-46BF1B3DCA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1584" y="6443364"/>
            <a:ext cx="360000" cy="360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5B1E199-96E2-46CC-8BBC-9609C03203AA}"/>
              </a:ext>
            </a:extLst>
          </p:cNvPr>
          <p:cNvSpPr/>
          <p:nvPr/>
        </p:nvSpPr>
        <p:spPr>
          <a:xfrm>
            <a:off x="4078010" y="503936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IE" dirty="0">
                <a:solidFill>
                  <a:srgbClr val="7030A0"/>
                </a:solidFill>
                <a:latin typeface="Arial" panose="020B0604020202020204" pitchFamily="34" charset="0"/>
              </a:rPr>
              <a:t>L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305C2E5-A386-4DA6-AFDA-7EC0D9154C63}"/>
              </a:ext>
            </a:extLst>
          </p:cNvPr>
          <p:cNvGrpSpPr/>
          <p:nvPr/>
        </p:nvGrpSpPr>
        <p:grpSpPr>
          <a:xfrm>
            <a:off x="1548642" y="5518919"/>
            <a:ext cx="5282922" cy="1169551"/>
            <a:chOff x="3857359" y="5243688"/>
            <a:chExt cx="5282922" cy="116955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ECACAB5-C77A-48A1-84A0-E2F13F87812D}"/>
                </a:ext>
              </a:extLst>
            </p:cNvPr>
            <p:cNvSpPr/>
            <p:nvPr/>
          </p:nvSpPr>
          <p:spPr>
            <a:xfrm>
              <a:off x="3857359" y="5801956"/>
              <a:ext cx="575150" cy="340228"/>
            </a:xfrm>
            <a:prstGeom prst="rect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none" lIns="228600" tIns="228600" rIns="228600" bIns="228600" rtlCol="0" anchor="ctr">
              <a:noAutofit/>
            </a:bodyPr>
            <a:lstStyle/>
            <a:p>
              <a:pPr algn="ctr"/>
              <a:endParaRPr lang="en-IE" sz="1400" dirty="0">
                <a:solidFill>
                  <a:schemeClr val="bg1"/>
                </a:solidFill>
                <a:latin typeface="Franklin Gothic Demi Cond" panose="020B0706030402020204" pitchFamily="34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F6EAD5C-6FF0-4D67-9E08-15A73914ED0D}"/>
                </a:ext>
              </a:extLst>
            </p:cNvPr>
            <p:cNvCxnSpPr>
              <a:cxnSpLocks/>
              <a:stCxn id="28" idx="3"/>
              <a:endCxn id="30" idx="1"/>
            </p:cNvCxnSpPr>
            <p:nvPr/>
          </p:nvCxnSpPr>
          <p:spPr>
            <a:xfrm flipV="1">
              <a:off x="4432509" y="5828464"/>
              <a:ext cx="2272507" cy="1436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F2AD9E7-E0CB-4806-BB7A-E741CB6C583C}"/>
                </a:ext>
              </a:extLst>
            </p:cNvPr>
            <p:cNvSpPr/>
            <p:nvPr/>
          </p:nvSpPr>
          <p:spPr>
            <a:xfrm>
              <a:off x="6705016" y="5243688"/>
              <a:ext cx="2435265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1400" dirty="0" err="1">
                  <a:solidFill>
                    <a:schemeClr val="tx2"/>
                  </a:solidFill>
                </a:rPr>
                <a:t>L’ensemble</a:t>
              </a:r>
              <a:r>
                <a:rPr lang="en-IE" sz="1400" dirty="0">
                  <a:solidFill>
                    <a:schemeClr val="tx2"/>
                  </a:solidFill>
                </a:rPr>
                <a:t> de la </a:t>
              </a:r>
              <a:r>
                <a:rPr lang="en-IE" sz="1400" dirty="0" err="1">
                  <a:solidFill>
                    <a:schemeClr val="tx2"/>
                  </a:solidFill>
                </a:rPr>
                <a:t>chaîne</a:t>
              </a:r>
              <a:r>
                <a:rPr lang="en-IE" sz="1400" dirty="0">
                  <a:solidFill>
                    <a:schemeClr val="tx2"/>
                  </a:solidFill>
                </a:rPr>
                <a:t>  de </a:t>
              </a:r>
              <a:r>
                <a:rPr lang="en-IE" sz="1400" dirty="0" err="1">
                  <a:solidFill>
                    <a:schemeClr val="tx2"/>
                  </a:solidFill>
                </a:rPr>
                <a:t>valeur</a:t>
              </a:r>
              <a:r>
                <a:rPr lang="en-IE" sz="1400" dirty="0">
                  <a:solidFill>
                    <a:schemeClr val="tx2"/>
                  </a:solidFill>
                </a:rPr>
                <a:t> du </a:t>
              </a:r>
              <a:r>
                <a:rPr lang="en-IE" sz="1400" dirty="0" err="1">
                  <a:solidFill>
                    <a:schemeClr val="tx2"/>
                  </a:solidFill>
                </a:rPr>
                <a:t>secteur</a:t>
              </a:r>
              <a:r>
                <a:rPr lang="en-IE" sz="1400" dirty="0">
                  <a:solidFill>
                    <a:schemeClr val="tx2"/>
                  </a:solidFill>
                </a:rPr>
                <a:t> </a:t>
              </a:r>
              <a:r>
                <a:rPr lang="en-IE" sz="1400" dirty="0" err="1">
                  <a:solidFill>
                    <a:schemeClr val="tx2"/>
                  </a:solidFill>
                </a:rPr>
                <a:t>minier</a:t>
              </a:r>
              <a:r>
                <a:rPr lang="en-IE" sz="1400" dirty="0">
                  <a:solidFill>
                    <a:schemeClr val="tx2"/>
                  </a:solidFill>
                </a:rPr>
                <a:t> a </a:t>
              </a:r>
              <a:r>
                <a:rPr lang="en-IE" sz="1400" dirty="0" err="1">
                  <a:solidFill>
                    <a:schemeClr val="tx2"/>
                  </a:solidFill>
                </a:rPr>
                <a:t>besoin</a:t>
              </a:r>
              <a:r>
                <a:rPr lang="en-IE" sz="1400" dirty="0">
                  <a:solidFill>
                    <a:schemeClr val="tx2"/>
                  </a:solidFill>
                </a:rPr>
                <a:t> de 0.66 € de </a:t>
              </a:r>
              <a:r>
                <a:rPr lang="en-IE" sz="1400" dirty="0" err="1">
                  <a:solidFill>
                    <a:schemeClr val="tx2"/>
                  </a:solidFill>
                </a:rPr>
                <a:t>produits</a:t>
              </a:r>
              <a:r>
                <a:rPr lang="en-IE" sz="1400" dirty="0">
                  <a:solidFill>
                    <a:schemeClr val="tx2"/>
                  </a:solidFill>
                </a:rPr>
                <a:t> </a:t>
              </a:r>
              <a:r>
                <a:rPr lang="en-IE" sz="1400" dirty="0" err="1">
                  <a:solidFill>
                    <a:schemeClr val="tx2"/>
                  </a:solidFill>
                </a:rPr>
                <a:t>manufacturés</a:t>
              </a:r>
              <a:r>
                <a:rPr lang="en-IE" sz="1400" dirty="0">
                  <a:solidFill>
                    <a:schemeClr val="tx2"/>
                  </a:solidFill>
                </a:rPr>
                <a:t> pour 1 € de production</a:t>
              </a:r>
              <a:endParaRPr lang="en-IE" sz="1400" dirty="0"/>
            </a:p>
          </p:txBody>
        </p:sp>
      </p:grp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F1CE6609-140B-4A81-BB8F-38DD5DBD1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285541"/>
              </p:ext>
            </p:extLst>
          </p:nvPr>
        </p:nvGraphicFramePr>
        <p:xfrm>
          <a:off x="7047921" y="155775"/>
          <a:ext cx="1844675" cy="1039812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1844675">
                  <a:extLst>
                    <a:ext uri="{9D8B030D-6E8A-4147-A177-3AD203B41FA5}">
                      <a16:colId xmlns:a16="http://schemas.microsoft.com/office/drawing/2014/main" val="1545728733"/>
                    </a:ext>
                  </a:extLst>
                </a:gridCol>
              </a:tblGrid>
              <a:tr h="1039812"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accent1"/>
                          </a:solidFill>
                        </a:rPr>
                        <a:t>Z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781404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B850880-30ED-4599-A352-E66B05F52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638314"/>
              </p:ext>
            </p:extLst>
          </p:nvPr>
        </p:nvGraphicFramePr>
        <p:xfrm>
          <a:off x="9232321" y="155775"/>
          <a:ext cx="2098676" cy="1039812"/>
        </p:xfrm>
        <a:graphic>
          <a:graphicData uri="http://schemas.openxmlformats.org/drawingml/2006/table">
            <a:tbl>
              <a:tblPr firstRow="1">
                <a:tableStyleId>{16D9F66E-5EB9-4882-86FB-DCBF35E3C3E4}</a:tableStyleId>
              </a:tblPr>
              <a:tblGrid>
                <a:gridCol w="2098676">
                  <a:extLst>
                    <a:ext uri="{9D8B030D-6E8A-4147-A177-3AD203B41FA5}">
                      <a16:colId xmlns:a16="http://schemas.microsoft.com/office/drawing/2014/main" val="2969620626"/>
                    </a:ext>
                  </a:extLst>
                </a:gridCol>
              </a:tblGrid>
              <a:tr h="1039812"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accent6"/>
                          </a:solidFill>
                        </a:rPr>
                        <a:t>y</a:t>
                      </a:r>
                    </a:p>
                  </a:txBody>
                  <a:tcPr anchor="ctr">
                    <a:solidFill>
                      <a:schemeClr val="accent6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194347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1826A42D-F273-4923-BA20-0E291AAB2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044192"/>
              </p:ext>
            </p:extLst>
          </p:nvPr>
        </p:nvGraphicFramePr>
        <p:xfrm>
          <a:off x="11684296" y="158287"/>
          <a:ext cx="319802" cy="1037300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319802">
                  <a:extLst>
                    <a:ext uri="{9D8B030D-6E8A-4147-A177-3AD203B41FA5}">
                      <a16:colId xmlns:a16="http://schemas.microsoft.com/office/drawing/2014/main" val="4103305316"/>
                    </a:ext>
                  </a:extLst>
                </a:gridCol>
              </a:tblGrid>
              <a:tr h="1037300"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dk1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225273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AFF276AE-336B-4DFD-92CA-354FED1DD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792681"/>
              </p:ext>
            </p:extLst>
          </p:nvPr>
        </p:nvGraphicFramePr>
        <p:xfrm>
          <a:off x="7047920" y="1383369"/>
          <a:ext cx="1844675" cy="523552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1844675">
                  <a:extLst>
                    <a:ext uri="{9D8B030D-6E8A-4147-A177-3AD203B41FA5}">
                      <a16:colId xmlns:a16="http://schemas.microsoft.com/office/drawing/2014/main" val="2392593020"/>
                    </a:ext>
                  </a:extLst>
                </a:gridCol>
              </a:tblGrid>
              <a:tr h="523552"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rgbClr val="FFC000"/>
                          </a:solidFill>
                        </a:rPr>
                        <a:t>VA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D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015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9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293DA-7F96-46F7-BB55-4A712C41C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Et </a:t>
            </a:r>
            <a:r>
              <a:rPr lang="en-IE" dirty="0" err="1"/>
              <a:t>alors</a:t>
            </a:r>
            <a:r>
              <a:rPr lang="en-I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6399D-5B35-4194-BC78-2122FE1F4F3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0002" y="4491500"/>
            <a:ext cx="7296633" cy="1422021"/>
          </a:xfrm>
        </p:spPr>
        <p:txBody>
          <a:bodyPr/>
          <a:lstStyle/>
          <a:p>
            <a:r>
              <a:rPr lang="fr-FR" sz="1800" b="0" dirty="0">
                <a:solidFill>
                  <a:srgbClr val="537992"/>
                </a:solidFill>
              </a:rPr>
              <a:t>Il est possible d’ajouter une matrice contenant les informations environnementales de chaque secteur, par exemple les émissions de gaz à effet de serre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F01EACB-6D21-4161-BB87-409F40638B68}"/>
                  </a:ext>
                </a:extLst>
              </p:cNvPr>
              <p:cNvSpPr>
                <a:spLocks noGrp="1"/>
              </p:cNvSpPr>
              <p:nvPr>
                <p:ph sz="quarter" idx="17"/>
              </p:nvPr>
            </p:nvSpPr>
            <p:spPr/>
            <p:txBody>
              <a:bodyPr/>
              <a:lstStyle/>
              <a:p>
                <a:r>
                  <a:rPr lang="fr-FR" sz="1800" b="0" dirty="0">
                    <a:solidFill>
                      <a:srgbClr val="537992"/>
                    </a:solidFill>
                  </a:rPr>
                  <a:t>Émissions totales par secteur de production</a:t>
                </a:r>
                <a:br>
                  <a:rPr lang="fr-FR" sz="1800" b="0" dirty="0">
                    <a:solidFill>
                      <a:srgbClr val="537992"/>
                    </a:solidFill>
                  </a:rPr>
                </a:br>
                <a14:m>
                  <m:oMath xmlns:m="http://schemas.openxmlformats.org/officeDocument/2006/math"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𝑆</m:t>
                    </m:r>
                    <m:acc>
                      <m:accPr>
                        <m:chr m:val="̂"/>
                        <m:ctrlPr>
                          <a:rPr lang="en-IE" b="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IE" b="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IE" b="0" dirty="0"/>
              </a:p>
              <a:p>
                <a:pPr>
                  <a:buNone/>
                </a:pPr>
                <a:r>
                  <a:rPr lang="fr-FR" sz="1800" b="0" dirty="0">
                    <a:solidFill>
                      <a:srgbClr val="537992"/>
                    </a:solidFill>
                  </a:rPr>
                  <a:t>Émissions totales par secteur de consommation</a:t>
                </a:r>
                <a:br>
                  <a:rPr lang="en-IE" sz="1800" b="0" dirty="0">
                    <a:solidFill>
                      <a:srgbClr val="537992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1800" b="0" i="1" dirty="0" smtClean="0">
                          <a:latin typeface="Cambria Math" panose="02040503050406030204" pitchFamily="18" charset="0"/>
                        </a:rPr>
                        <m:t>𝑆𝐿</m:t>
                      </m:r>
                      <m:acc>
                        <m:accPr>
                          <m:chr m:val="̂"/>
                          <m:ctrlPr>
                            <a:rPr lang="en-IE" sz="1800" b="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sz="1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800" b="0" dirty="0">
                  <a:solidFill>
                    <a:srgbClr val="537992"/>
                  </a:solidFill>
                </a:endParaRPr>
              </a:p>
              <a:p>
                <a:pPr>
                  <a:buNone/>
                </a:pPr>
                <a:r>
                  <a:rPr lang="fr-FR" sz="1800" b="0" dirty="0">
                    <a:solidFill>
                      <a:srgbClr val="537992"/>
                    </a:solidFill>
                  </a:rPr>
                  <a:t>Appliquée aux gaz à effet de serre, cette dernière formule donne </a:t>
                </a:r>
                <a:r>
                  <a:rPr lang="fr-FR" sz="1800" dirty="0">
                    <a:solidFill>
                      <a:srgbClr val="537992"/>
                    </a:solidFill>
                  </a:rPr>
                  <a:t>l’empreinte carbone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F01EACB-6D21-4161-BB87-409F40638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7"/>
              </p:nvPr>
            </p:nvSpPr>
            <p:spPr>
              <a:blipFill>
                <a:blip r:embed="rId2"/>
                <a:stretch>
                  <a:fillRect l="-4167" t="-1210" r="-326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93DF1-1C23-4FBF-AECC-F7DE323E0D45}"/>
              </a:ext>
            </a:extLst>
          </p:cNvPr>
          <p:cNvSpPr>
            <a:spLocks noGrp="1"/>
          </p:cNvSpPr>
          <p:nvPr>
            <p:ph type="body" idx="28"/>
          </p:nvPr>
        </p:nvSpPr>
        <p:spPr/>
        <p:txBody>
          <a:bodyPr/>
          <a:lstStyle/>
          <a:p>
            <a:r>
              <a:rPr lang="en-IE" dirty="0"/>
              <a:t>Extensions </a:t>
            </a:r>
            <a:r>
              <a:rPr lang="en-IE" dirty="0" err="1"/>
              <a:t>environnementales</a:t>
            </a:r>
            <a:endParaRPr lang="en-IE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FCD3A75-E3DE-4083-9140-B202F5632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50259"/>
              </p:ext>
            </p:extLst>
          </p:nvPr>
        </p:nvGraphicFramePr>
        <p:xfrm>
          <a:off x="638705" y="1890981"/>
          <a:ext cx="1844675" cy="1039812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1844675">
                  <a:extLst>
                    <a:ext uri="{9D8B030D-6E8A-4147-A177-3AD203B41FA5}">
                      <a16:colId xmlns:a16="http://schemas.microsoft.com/office/drawing/2014/main" val="1545728733"/>
                    </a:ext>
                  </a:extLst>
                </a:gridCol>
              </a:tblGrid>
              <a:tr h="1039812"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7814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A9F9ABA-3820-4AD3-A235-AD1B9D821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652252"/>
              </p:ext>
            </p:extLst>
          </p:nvPr>
        </p:nvGraphicFramePr>
        <p:xfrm>
          <a:off x="2823105" y="1890981"/>
          <a:ext cx="2098676" cy="1039812"/>
        </p:xfrm>
        <a:graphic>
          <a:graphicData uri="http://schemas.openxmlformats.org/drawingml/2006/table">
            <a:tbl>
              <a:tblPr firstRow="1">
                <a:tableStyleId>{16D9F66E-5EB9-4882-86FB-DCBF35E3C3E4}</a:tableStyleId>
              </a:tblPr>
              <a:tblGrid>
                <a:gridCol w="2098676">
                  <a:extLst>
                    <a:ext uri="{9D8B030D-6E8A-4147-A177-3AD203B41FA5}">
                      <a16:colId xmlns:a16="http://schemas.microsoft.com/office/drawing/2014/main" val="2969620626"/>
                    </a:ext>
                  </a:extLst>
                </a:gridCol>
              </a:tblGrid>
              <a:tr h="1039812"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accent6"/>
                          </a:solidFill>
                        </a:rPr>
                        <a:t>y</a:t>
                      </a:r>
                    </a:p>
                  </a:txBody>
                  <a:tcPr anchor="ctr">
                    <a:solidFill>
                      <a:schemeClr val="accent6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19434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C6B4619-4DC5-479C-AD87-C8C3BA3E7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151932"/>
              </p:ext>
            </p:extLst>
          </p:nvPr>
        </p:nvGraphicFramePr>
        <p:xfrm>
          <a:off x="5275080" y="1893493"/>
          <a:ext cx="319802" cy="1037300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319802">
                  <a:extLst>
                    <a:ext uri="{9D8B030D-6E8A-4147-A177-3AD203B41FA5}">
                      <a16:colId xmlns:a16="http://schemas.microsoft.com/office/drawing/2014/main" val="4103305316"/>
                    </a:ext>
                  </a:extLst>
                </a:gridCol>
              </a:tblGrid>
              <a:tr h="1037300"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dk1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22527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140F1F5-6864-4D55-BDFC-4C8A6CC02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598459"/>
              </p:ext>
            </p:extLst>
          </p:nvPr>
        </p:nvGraphicFramePr>
        <p:xfrm>
          <a:off x="638704" y="3118575"/>
          <a:ext cx="1844675" cy="523552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1844675">
                  <a:extLst>
                    <a:ext uri="{9D8B030D-6E8A-4147-A177-3AD203B41FA5}">
                      <a16:colId xmlns:a16="http://schemas.microsoft.com/office/drawing/2014/main" val="2392593020"/>
                    </a:ext>
                  </a:extLst>
                </a:gridCol>
              </a:tblGrid>
              <a:tr h="523552"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rgbClr val="FFC000"/>
                          </a:solidFill>
                        </a:rPr>
                        <a:t>VA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D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01535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8CBD9FB-7AAD-4D37-B12A-716026BD3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662458"/>
              </p:ext>
            </p:extLst>
          </p:nvPr>
        </p:nvGraphicFramePr>
        <p:xfrm>
          <a:off x="638704" y="3829909"/>
          <a:ext cx="1844675" cy="523552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1844675">
                  <a:extLst>
                    <a:ext uri="{9D8B030D-6E8A-4147-A177-3AD203B41FA5}">
                      <a16:colId xmlns:a16="http://schemas.microsoft.com/office/drawing/2014/main" val="2392593020"/>
                    </a:ext>
                  </a:extLst>
                </a:gridCol>
              </a:tblGrid>
              <a:tr h="523552">
                <a:tc>
                  <a:txBody>
                    <a:bodyPr/>
                    <a:lstStyle/>
                    <a:p>
                      <a:pPr algn="ctr"/>
                      <a:r>
                        <a:rPr lang="en-IE" sz="2000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015356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54F008D4-9F35-4DF3-A2E3-9ADA24BC918D}"/>
              </a:ext>
            </a:extLst>
          </p:cNvPr>
          <p:cNvSpPr/>
          <p:nvPr/>
        </p:nvSpPr>
        <p:spPr>
          <a:xfrm>
            <a:off x="247373" y="3803144"/>
            <a:ext cx="461986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>
                <a:solidFill>
                  <a:srgbClr val="537992"/>
                </a:solidFill>
              </a:rPr>
              <a:t>CO2</a:t>
            </a:r>
          </a:p>
          <a:p>
            <a:r>
              <a:rPr lang="fr-FR" sz="1050" dirty="0">
                <a:solidFill>
                  <a:srgbClr val="537992"/>
                </a:solidFill>
              </a:rPr>
              <a:t>CH4</a:t>
            </a:r>
          </a:p>
          <a:p>
            <a:r>
              <a:rPr lang="fr-FR" sz="1050" dirty="0">
                <a:solidFill>
                  <a:srgbClr val="537992"/>
                </a:solidFill>
              </a:rPr>
              <a:t>N2O</a:t>
            </a:r>
            <a:endParaRPr lang="en-IE" sz="1050" dirty="0"/>
          </a:p>
        </p:txBody>
      </p:sp>
    </p:spTree>
    <p:extLst>
      <p:ext uri="{BB962C8B-B14F-4D97-AF65-F5344CB8AC3E}">
        <p14:creationId xmlns:p14="http://schemas.microsoft.com/office/powerpoint/2010/main" val="2104897510"/>
      </p:ext>
    </p:extLst>
  </p:cSld>
  <p:clrMapOvr>
    <a:masterClrMapping/>
  </p:clrMapOvr>
</p:sld>
</file>

<file path=ppt/theme/theme1.xml><?xml version="1.0" encoding="utf-8"?>
<a:theme xmlns:a="http://schemas.openxmlformats.org/drawingml/2006/main" name="LIST_169">
  <a:themeElements>
    <a:clrScheme name="2019_LIST_Corporate_ColorTheme_CMYK">
      <a:dk1>
        <a:srgbClr val="141313"/>
      </a:dk1>
      <a:lt1>
        <a:srgbClr val="FFFFFF"/>
      </a:lt1>
      <a:dk2>
        <a:srgbClr val="537992"/>
      </a:dk2>
      <a:lt2>
        <a:srgbClr val="DFF1F0"/>
      </a:lt2>
      <a:accent1>
        <a:srgbClr val="00AEBC"/>
      </a:accent1>
      <a:accent2>
        <a:srgbClr val="2A6D81"/>
      </a:accent2>
      <a:accent3>
        <a:srgbClr val="A2C7C4"/>
      </a:accent3>
      <a:accent4>
        <a:srgbClr val="BDD8D6"/>
      </a:accent4>
      <a:accent5>
        <a:srgbClr val="AFAFAF"/>
      </a:accent5>
      <a:accent6>
        <a:srgbClr val="E50051"/>
      </a:accent6>
      <a:hlink>
        <a:srgbClr val="00AFC8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pattFill prst="dkUpDiag">
          <a:fgClr>
            <a:schemeClr val="bg2">
              <a:lumMod val="50000"/>
            </a:schemeClr>
          </a:fgClr>
          <a:bgClr>
            <a:schemeClr val="bg2">
              <a:lumMod val="65000"/>
            </a:schemeClr>
          </a:bgClr>
        </a:pattFill>
        <a:ln>
          <a:noFill/>
        </a:ln>
      </a:spPr>
      <a:bodyPr wrap="none" lIns="228600" tIns="228600" rIns="228600" bIns="228600" rtlCol="0" anchor="ctr">
        <a:noAutofit/>
      </a:bodyPr>
      <a:lstStyle>
        <a:defPPr algn="ctr">
          <a:defRPr sz="1400" dirty="0" smtClean="0">
            <a:solidFill>
              <a:schemeClr val="bg1"/>
            </a:solidFill>
            <a:latin typeface="Franklin Gothic Demi Cond" panose="020B07060304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b">
        <a:spAutoFit/>
      </a:bodyPr>
      <a:lstStyle>
        <a:defPPr algn="l">
          <a:defRPr sz="800" smtClean="0">
            <a:solidFill>
              <a:schemeClr val="tx2">
                <a:lumMod val="60000"/>
                <a:lumOff val="4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IST_169" id="{6A6C38DA-C539-4A8D-BD6A-D158AB361E79}" vid="{9419CBDA-0B4B-4376-B22D-6DE835A085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LIST_169</Template>
  <TotalTime>12057</TotalTime>
  <Words>849</Words>
  <Application>Microsoft Office PowerPoint</Application>
  <PresentationFormat>Widescreen</PresentationFormat>
  <Paragraphs>246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Nova</vt:lpstr>
      <vt:lpstr>Bebas Neue</vt:lpstr>
      <vt:lpstr>Calibri</vt:lpstr>
      <vt:lpstr>Cambria Math</vt:lpstr>
      <vt:lpstr>Franklin Gothic Demi Cond</vt:lpstr>
      <vt:lpstr>Wingdings</vt:lpstr>
      <vt:lpstr>LIST_169</vt:lpstr>
      <vt:lpstr>Analyse entrées-sorties – Introduction </vt:lpstr>
      <vt:lpstr>“Analyse entrées-sorties”? (ou Input-output analysis)</vt:lpstr>
      <vt:lpstr>À quoi ressemble un TES? (ou “tableau emplois ressources”)</vt:lpstr>
      <vt:lpstr>À quoi ressemble un TES?</vt:lpstr>
      <vt:lpstr>À quoi ressemble un TES?</vt:lpstr>
      <vt:lpstr>À quoi ressemble un TES?</vt:lpstr>
      <vt:lpstr>Et alors?</vt:lpstr>
      <vt:lpstr>Et alors?</vt:lpstr>
      <vt:lpstr>Et alors?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entrées-sorties – Introduction</dc:title>
  <dc:creator>Thomas Gibon</dc:creator>
  <cp:lastModifiedBy>Thomas Gibon</cp:lastModifiedBy>
  <cp:revision>23</cp:revision>
  <dcterms:created xsi:type="dcterms:W3CDTF">2021-10-06T08:25:18Z</dcterms:created>
  <dcterms:modified xsi:type="dcterms:W3CDTF">2022-10-12T09:21:01Z</dcterms:modified>
</cp:coreProperties>
</file>