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openxmlformats.org/officeDocument/2006/relationships/custom-properties" Target="docProps/custom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1"/>
  </p:notesMasterIdLst>
  <p:sldIdLst>
    <p:sldId id="256" r:id="rId5"/>
    <p:sldId id="271" r:id="rId6"/>
    <p:sldId id="267" r:id="rId7"/>
    <p:sldId id="268" r:id="rId8"/>
    <p:sldId id="269" r:id="rId9"/>
    <p:sldId id="270" r:id="rId10"/>
  </p:sldIdLst>
  <p:sldSz cx="12192000" cy="6858000"/>
  <p:notesSz cx="6858000" cy="9144000"/>
  <p:defaultTextStyle>
    <a:defPPr>
      <a:defRPr lang="en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4" autoAdjust="0"/>
    <p:restoredTop sz="82546" autoAdjust="0"/>
  </p:normalViewPr>
  <p:slideViewPr>
    <p:cSldViewPr snapToGrid="0">
      <p:cViewPr varScale="1">
        <p:scale>
          <a:sx n="91" d="100"/>
          <a:sy n="91" d="100"/>
        </p:scale>
        <p:origin x="129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2CF19D-734B-4D93-B84D-50E4125D5E28}" type="datetimeFigureOut">
              <a:rPr lang="en-BE" smtClean="0"/>
              <a:t>21/09/2023</a:t>
            </a:fld>
            <a:endParaRPr lang="en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7986AC-811D-4C2A-A7DE-A4DD8621F501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8967080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7986AC-811D-4C2A-A7DE-A4DD8621F501}" type="slidenum">
              <a:rPr lang="en-BE" smtClean="0"/>
              <a:t>2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584289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BE" dirty="0"/>
              <a:t>- </a:t>
            </a:r>
            <a:r>
              <a:rPr lang="en-BE" dirty="0" err="1"/>
              <a:t>Cloudbased</a:t>
            </a:r>
            <a:r>
              <a:rPr lang="en-BE" dirty="0"/>
              <a:t> platform</a:t>
            </a:r>
          </a:p>
          <a:p>
            <a:r>
              <a:rPr lang="en-BE" dirty="0"/>
              <a:t>	- azure</a:t>
            </a:r>
          </a:p>
          <a:p>
            <a:r>
              <a:rPr lang="en-BE" dirty="0"/>
              <a:t>	- out of the box portal</a:t>
            </a:r>
          </a:p>
          <a:p>
            <a:r>
              <a:rPr lang="en-BE" dirty="0"/>
              <a:t>- organise </a:t>
            </a:r>
            <a:r>
              <a:rPr lang="en-BE" dirty="0" err="1"/>
              <a:t>iot</a:t>
            </a:r>
            <a:r>
              <a:rPr lang="en-BE" dirty="0"/>
              <a:t> devices</a:t>
            </a:r>
          </a:p>
          <a:p>
            <a:r>
              <a:rPr lang="en-BE" dirty="0"/>
              <a:t>	- register devices</a:t>
            </a:r>
          </a:p>
          <a:p>
            <a:r>
              <a:rPr lang="en-BE" dirty="0"/>
              <a:t>	- group devices</a:t>
            </a:r>
          </a:p>
          <a:p>
            <a:r>
              <a:rPr lang="en-BE" dirty="0"/>
              <a:t>	- put devices in organizations</a:t>
            </a:r>
          </a:p>
          <a:p>
            <a:r>
              <a:rPr lang="en-BE" dirty="0"/>
              <a:t>	- manage device templates =&gt; </a:t>
            </a:r>
            <a:r>
              <a:rPr lang="en-BE" dirty="0" err="1"/>
              <a:t>capababilities</a:t>
            </a:r>
            <a:endParaRPr lang="en-BE" dirty="0"/>
          </a:p>
          <a:p>
            <a:r>
              <a:rPr lang="en-BE" dirty="0"/>
              <a:t>- </a:t>
            </a:r>
            <a:r>
              <a:rPr lang="en-BE" dirty="0" err="1"/>
              <a:t>realtime</a:t>
            </a:r>
            <a:r>
              <a:rPr lang="en-BE" dirty="0"/>
              <a:t> monitoring</a:t>
            </a:r>
          </a:p>
          <a:p>
            <a:r>
              <a:rPr lang="en-BE" dirty="0"/>
              <a:t>	- </a:t>
            </a:r>
            <a:r>
              <a:rPr lang="en-BE" dirty="0" err="1"/>
              <a:t>realtime</a:t>
            </a:r>
            <a:r>
              <a:rPr lang="en-BE" dirty="0"/>
              <a:t> data </a:t>
            </a:r>
            <a:r>
              <a:rPr lang="en-BE" dirty="0" err="1"/>
              <a:t>wanneer</a:t>
            </a:r>
            <a:r>
              <a:rPr lang="en-BE" dirty="0"/>
              <a:t> </a:t>
            </a:r>
            <a:r>
              <a:rPr lang="en-BE" dirty="0" err="1"/>
              <a:t>gemapped</a:t>
            </a:r>
            <a:endParaRPr lang="en-BE" dirty="0"/>
          </a:p>
          <a:p>
            <a:r>
              <a:rPr lang="en-BE" dirty="0"/>
              <a:t>	- dashboards</a:t>
            </a:r>
          </a:p>
          <a:p>
            <a:r>
              <a:rPr lang="en-BE" dirty="0"/>
              <a:t>		- widgets</a:t>
            </a:r>
          </a:p>
          <a:p>
            <a:r>
              <a:rPr lang="en-BE" dirty="0"/>
              <a:t>		- charts</a:t>
            </a:r>
          </a:p>
          <a:p>
            <a:r>
              <a:rPr lang="en-BE" dirty="0"/>
              <a:t>	- </a:t>
            </a:r>
            <a:r>
              <a:rPr lang="en-BE" dirty="0" err="1"/>
              <a:t>adx</a:t>
            </a:r>
            <a:endParaRPr lang="en-BE" dirty="0"/>
          </a:p>
          <a:p>
            <a:r>
              <a:rPr lang="en-BE" dirty="0"/>
              <a:t>- scalability</a:t>
            </a:r>
          </a:p>
          <a:p>
            <a:r>
              <a:rPr lang="en-BE" dirty="0"/>
              <a:t>	- </a:t>
            </a:r>
            <a:r>
              <a:rPr lang="en-BE" dirty="0" err="1"/>
              <a:t>iot</a:t>
            </a:r>
            <a:r>
              <a:rPr lang="en-BE" dirty="0"/>
              <a:t> hub load balancing</a:t>
            </a:r>
          </a:p>
          <a:p>
            <a:r>
              <a:rPr lang="en-BE" dirty="0"/>
              <a:t>- flexibility</a:t>
            </a:r>
          </a:p>
          <a:p>
            <a:r>
              <a:rPr lang="en-BE" dirty="0"/>
              <a:t>	- </a:t>
            </a:r>
            <a:r>
              <a:rPr lang="en-BE" dirty="0" err="1"/>
              <a:t>api</a:t>
            </a:r>
            <a:r>
              <a:rPr lang="en-BE" dirty="0"/>
              <a:t> management</a:t>
            </a:r>
          </a:p>
          <a:p>
            <a:r>
              <a:rPr lang="en-BE" dirty="0"/>
              <a:t>	- azure eco system exports</a:t>
            </a:r>
          </a:p>
          <a:p>
            <a:r>
              <a:rPr lang="en-BE" dirty="0"/>
              <a:t>	</a:t>
            </a:r>
          </a:p>
          <a:p>
            <a:r>
              <a:rPr lang="en-BE" dirty="0"/>
              <a:t>	</a:t>
            </a:r>
          </a:p>
          <a:p>
            <a:r>
              <a:rPr lang="en-BE" dirty="0"/>
              <a:t>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7986AC-811D-4C2A-A7DE-A4DD8621F501}" type="slidenum">
              <a:rPr lang="en-BE" smtClean="0"/>
              <a:t>3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5545868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7986AC-811D-4C2A-A7DE-A4DD8621F501}" type="slidenum">
              <a:rPr lang="en-BE" smtClean="0"/>
              <a:t>4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4201001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7986AC-811D-4C2A-A7DE-A4DD8621F501}" type="slidenum">
              <a:rPr lang="en-BE" smtClean="0"/>
              <a:t>5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5872119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7986AC-811D-4C2A-A7DE-A4DD8621F501}" type="slidenum">
              <a:rPr lang="en-BE" smtClean="0"/>
              <a:t>6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4968057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AB56A-3B8D-266E-66D4-B6CA1A82D3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A0579F-C510-09D0-9C0D-456F9A6AF7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900C03-23AF-5659-717C-450509E5A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8330A-4CE2-4F2A-A88C-15A4A1232ED1}" type="datetimeFigureOut">
              <a:rPr lang="en-BE" smtClean="0"/>
              <a:t>21/09/2023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15FF59-7EB6-DF00-5079-3B903AE1E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E505C-D081-A749-D82E-8CCF56D33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35791-2355-49E5-B7D5-FEC46DA040E3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226457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124E4-1850-DC20-B02B-2FE640A43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E347D2-EB4F-E08C-A2C2-C0AE84A0C7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97B3DD-7DE5-F1D3-5ACA-78ECB3527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8330A-4CE2-4F2A-A88C-15A4A1232ED1}" type="datetimeFigureOut">
              <a:rPr lang="en-BE" smtClean="0"/>
              <a:t>21/09/2023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5D1A05-60B9-1BE1-ECE5-69FAA5DD2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E8FEC9-EF71-8EA1-20F5-AA5082C72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35791-2355-49E5-B7D5-FEC46DA040E3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354651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960E3D-F58F-6662-05B2-650D2AB95E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0A5F36-A0D7-A169-78F9-6ECB7546B0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6F80ED-811D-00E8-EB83-FA143C4E9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8330A-4CE2-4F2A-A88C-15A4A1232ED1}" type="datetimeFigureOut">
              <a:rPr lang="en-BE" smtClean="0"/>
              <a:t>21/09/2023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DD83A0-4819-1EC4-06CA-4F09C421E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979A14-3BC9-8399-15C7-0AE2BAE59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35791-2355-49E5-B7D5-FEC46DA040E3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206481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E1487-1095-E8E2-E7FF-F7B63DEE5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557C22-30D4-B637-B8AD-7EB72E6EE8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F51989-69B0-3D41-733A-B45A33EA9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8330A-4CE2-4F2A-A88C-15A4A1232ED1}" type="datetimeFigureOut">
              <a:rPr lang="en-BE" smtClean="0"/>
              <a:t>21/09/2023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99860A-6756-114A-2466-A0F667FFF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F61D83-C548-8D43-2EBA-68BD88D81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35791-2355-49E5-B7D5-FEC46DA040E3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609338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2B30D-9771-4E31-3A85-947E80FCB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3EC607-01FD-C2A6-B88B-B85DF832EC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1D4899-65DD-04FF-6EAC-4FD1DBB95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8330A-4CE2-4F2A-A88C-15A4A1232ED1}" type="datetimeFigureOut">
              <a:rPr lang="en-BE" smtClean="0"/>
              <a:t>21/09/2023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B414E8-91B3-E8FC-A05B-8529ED91E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7E3796-48C6-9172-DC73-AFAC33EAC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35791-2355-49E5-B7D5-FEC46DA040E3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834633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A6E52-D45E-55DC-6957-522031E4E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DFF37D-0926-6AA1-10B4-7C030D4BEB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05E985-36E2-C06C-00EB-10DEA659E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23934F-2FFC-C2BB-BF0E-E60AFE301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8330A-4CE2-4F2A-A88C-15A4A1232ED1}" type="datetimeFigureOut">
              <a:rPr lang="en-BE" smtClean="0"/>
              <a:t>21/09/2023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122219-4696-EB0B-F3B5-42CA593F5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039453-10C8-B84D-B51D-B88385869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35791-2355-49E5-B7D5-FEC46DA040E3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33106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97B00-7F93-72FB-4562-80458ADD8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FEEAB6-62FB-DA94-E560-941E75A0A2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2F36EE-F287-3373-9A23-BB9131B43B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D7A273-F15A-69B8-225F-911A54F64E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8B6A33-B6D5-53C8-75CC-E3998CA966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1898E3-4C2C-9BCA-9D6C-11D816CC6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8330A-4CE2-4F2A-A88C-15A4A1232ED1}" type="datetimeFigureOut">
              <a:rPr lang="en-BE" smtClean="0"/>
              <a:t>21/09/2023</a:t>
            </a:fld>
            <a:endParaRPr lang="en-B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A25FAA-1AD5-47CA-4B8D-A3259CFB2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7C0F1A-9084-0EE9-85D5-8F6360491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35791-2355-49E5-B7D5-FEC46DA040E3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564224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D0CAC-7921-E0AA-D19F-BBBD77951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822CF0-D3B5-3528-CE47-458E4CFE6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8330A-4CE2-4F2A-A88C-15A4A1232ED1}" type="datetimeFigureOut">
              <a:rPr lang="en-BE" smtClean="0"/>
              <a:t>21/09/2023</a:t>
            </a:fld>
            <a:endParaRPr lang="en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1CF978-D1AF-4CC0-3C7B-ECD4EB641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834B4A-ED68-2E04-0D3A-CF0AC87ED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35791-2355-49E5-B7D5-FEC46DA040E3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526366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2CF127-2389-0C8F-F001-73D19B680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8330A-4CE2-4F2A-A88C-15A4A1232ED1}" type="datetimeFigureOut">
              <a:rPr lang="en-BE" smtClean="0"/>
              <a:t>21/09/2023</a:t>
            </a:fld>
            <a:endParaRPr lang="en-B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0C0BBA-1948-BC93-F03E-73229F6E7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034851-7B0E-8123-A216-F5406464E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35791-2355-49E5-B7D5-FEC46DA040E3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941270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B1392-B4A4-5AC1-3C70-ABBF4524B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8ED210-E16E-F16A-EDEC-C33CF3BC3F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1B5118-8EF5-AEA9-33BE-AC4E35FB43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0BEC20-33BA-8970-94F6-192337BFD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8330A-4CE2-4F2A-A88C-15A4A1232ED1}" type="datetimeFigureOut">
              <a:rPr lang="en-BE" smtClean="0"/>
              <a:t>21/09/2023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4BA502-7F1E-91DC-2FCA-098575A51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DD5D58-3E62-508C-790C-B7E8C8CA0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35791-2355-49E5-B7D5-FEC46DA040E3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799150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D2C4C-6BF0-258A-DABE-6991E382B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2DD574-8CC2-E217-9BBF-C7720A1B4A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E6DD91-FD07-0E96-75A4-F8B305874F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EB75DB-805E-5546-E4C6-7635049B6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8330A-4CE2-4F2A-A88C-15A4A1232ED1}" type="datetimeFigureOut">
              <a:rPr lang="en-BE" smtClean="0"/>
              <a:t>21/09/2023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7BB03F-769B-11FB-DF47-45678983D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628BDA-554A-BAED-1D76-406337540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35791-2355-49E5-B7D5-FEC46DA040E3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774910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687864-5CB0-7B5E-AFA6-2168B5143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24A412-604E-63B3-890B-6AF168BB90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9D3CBC-DBDD-D77F-91C4-AE821ADCE0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68330A-4CE2-4F2A-A88C-15A4A1232ED1}" type="datetimeFigureOut">
              <a:rPr lang="en-BE" smtClean="0"/>
              <a:t>21/09/2023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991690-7852-79A9-B565-A50D477003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815745-E96C-4625-EE92-C0189255D9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F35791-2355-49E5-B7D5-FEC46DA040E3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150697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B0FED-2783-1A5E-768F-9DE035D8FE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Azure Io</a:t>
            </a:r>
            <a:r>
              <a:rPr lang="en-BE" dirty="0">
                <a:solidFill>
                  <a:schemeClr val="bg1"/>
                </a:solidFill>
              </a:rPr>
              <a:t>T</a:t>
            </a:r>
            <a:r>
              <a:rPr lang="en-US" dirty="0">
                <a:solidFill>
                  <a:schemeClr val="bg1"/>
                </a:solidFill>
              </a:rPr>
              <a:t> Central</a:t>
            </a:r>
            <a:endParaRPr lang="en-BE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4A375A-7E36-FF31-6CE6-26F4259DB6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In A Nutshell</a:t>
            </a:r>
            <a:endParaRPr lang="en-B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4563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F604ADF8-9E5B-F44A-84F8-9BF250EF8D27}"/>
              </a:ext>
            </a:extLst>
          </p:cNvPr>
          <p:cNvSpPr txBox="1">
            <a:spLocks/>
          </p:cNvSpPr>
          <p:nvPr/>
        </p:nvSpPr>
        <p:spPr>
          <a:xfrm>
            <a:off x="838200" y="681038"/>
            <a:ext cx="10515600" cy="7965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BE" sz="3000" dirty="0">
                <a:solidFill>
                  <a:schemeClr val="bg1"/>
                </a:solidFill>
              </a:rPr>
              <a:t>Wat is IoT Central</a:t>
            </a:r>
          </a:p>
        </p:txBody>
      </p:sp>
      <p:pic>
        <p:nvPicPr>
          <p:cNvPr id="1026" name="Picture 2" descr="ChatGPT Logo PNG Images With Transparent Background">
            <a:extLst>
              <a:ext uri="{FF2B5EF4-FFF2-40B4-BE49-F238E27FC236}">
                <a16:creationId xmlns:a16="http://schemas.microsoft.com/office/drawing/2014/main" id="{D07207FD-92ED-5BB1-5B0F-01A7D55902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5634" y="1583059"/>
            <a:ext cx="4303986" cy="4303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5ADCAB1E-158B-509A-D085-018BAA8CE4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0135"/>
            <a:ext cx="6385040" cy="3769835"/>
          </a:xfrm>
        </p:spPr>
        <p:txBody>
          <a:bodyPr anchor="ctr">
            <a:normAutofit/>
          </a:bodyPr>
          <a:lstStyle/>
          <a:p>
            <a:pPr marL="0" indent="0" defTabSz="905256">
              <a:spcBef>
                <a:spcPts val="990"/>
              </a:spcBef>
              <a:buNone/>
            </a:pPr>
            <a:r>
              <a:rPr lang="nl-NL" sz="3500" b="0" i="0" dirty="0">
                <a:solidFill>
                  <a:schemeClr val="bg1"/>
                </a:solidFill>
                <a:effectLst/>
                <a:latin typeface="Calibri Light (Headings)"/>
              </a:rPr>
              <a:t>IoT Central is een Microsoft Azure-service die bedrijven faciliteert bij het beheren, verzamelen van gegevens en analyseren van IoT-apparaten voor operationele optimalisatie.</a:t>
            </a:r>
            <a:endParaRPr lang="en-BE" sz="3500" dirty="0">
              <a:solidFill>
                <a:schemeClr val="bg1"/>
              </a:solidFill>
              <a:latin typeface="Calibri Light (Headings)"/>
            </a:endParaRPr>
          </a:p>
        </p:txBody>
      </p:sp>
    </p:spTree>
    <p:extLst>
      <p:ext uri="{BB962C8B-B14F-4D97-AF65-F5344CB8AC3E}">
        <p14:creationId xmlns:p14="http://schemas.microsoft.com/office/powerpoint/2010/main" val="75328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2A8338-3950-5A56-694A-BAD62CF977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01687"/>
            <a:ext cx="10515600" cy="42752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500" dirty="0" err="1">
                <a:solidFill>
                  <a:schemeClr val="bg1"/>
                </a:solidFill>
                <a:latin typeface="Calibri Light (Headings)"/>
              </a:rPr>
              <a:t>Cloudbased</a:t>
            </a:r>
            <a:r>
              <a:rPr lang="en-US" sz="3500" dirty="0">
                <a:solidFill>
                  <a:schemeClr val="bg1"/>
                </a:solidFill>
                <a:latin typeface="Calibri Light (Headings)"/>
              </a:rPr>
              <a:t> platform</a:t>
            </a:r>
          </a:p>
          <a:p>
            <a:pPr marL="0" indent="0">
              <a:buNone/>
            </a:pPr>
            <a:r>
              <a:rPr lang="en-BE" sz="3500" dirty="0">
                <a:solidFill>
                  <a:schemeClr val="bg1"/>
                </a:solidFill>
                <a:latin typeface="Calibri Light (Headings)"/>
              </a:rPr>
              <a:t>Manage </a:t>
            </a:r>
            <a:r>
              <a:rPr lang="en-US" sz="3500" dirty="0" err="1">
                <a:solidFill>
                  <a:schemeClr val="bg1"/>
                </a:solidFill>
                <a:latin typeface="Calibri Light (Headings)"/>
              </a:rPr>
              <a:t>Iot</a:t>
            </a:r>
            <a:r>
              <a:rPr lang="en-US" sz="3500" dirty="0">
                <a:solidFill>
                  <a:schemeClr val="bg1"/>
                </a:solidFill>
                <a:latin typeface="Calibri Light (Headings)"/>
              </a:rPr>
              <a:t> device</a:t>
            </a:r>
            <a:r>
              <a:rPr lang="en-BE" sz="3500" dirty="0">
                <a:solidFill>
                  <a:schemeClr val="bg1"/>
                </a:solidFill>
                <a:latin typeface="Calibri Light (Headings)"/>
              </a:rPr>
              <a:t>s</a:t>
            </a:r>
          </a:p>
          <a:p>
            <a:pPr marL="0" indent="0">
              <a:buNone/>
            </a:pPr>
            <a:r>
              <a:rPr lang="en-US" sz="3500" dirty="0">
                <a:solidFill>
                  <a:schemeClr val="bg1"/>
                </a:solidFill>
                <a:latin typeface="Calibri Light (Headings)"/>
              </a:rPr>
              <a:t>Realtime monitoring</a:t>
            </a:r>
          </a:p>
          <a:p>
            <a:pPr marL="0" indent="0">
              <a:buNone/>
            </a:pPr>
            <a:r>
              <a:rPr lang="en-US" sz="3500" dirty="0">
                <a:solidFill>
                  <a:schemeClr val="bg1"/>
                </a:solidFill>
                <a:latin typeface="Calibri Light (Headings)"/>
              </a:rPr>
              <a:t>Scalability</a:t>
            </a:r>
          </a:p>
          <a:p>
            <a:pPr marL="0" indent="0">
              <a:buNone/>
            </a:pPr>
            <a:r>
              <a:rPr lang="en-US" sz="3500" dirty="0">
                <a:solidFill>
                  <a:schemeClr val="bg1"/>
                </a:solidFill>
                <a:latin typeface="Calibri Light (Headings)"/>
              </a:rPr>
              <a:t>Flexibility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604ADF8-9E5B-F44A-84F8-9BF250EF8D27}"/>
              </a:ext>
            </a:extLst>
          </p:cNvPr>
          <p:cNvSpPr txBox="1">
            <a:spLocks/>
          </p:cNvSpPr>
          <p:nvPr/>
        </p:nvSpPr>
        <p:spPr>
          <a:xfrm>
            <a:off x="838200" y="681038"/>
            <a:ext cx="10515600" cy="7965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chemeClr val="bg1"/>
                </a:solidFill>
              </a:rPr>
              <a:t>Wat is IoT Central</a:t>
            </a:r>
            <a:endParaRPr lang="en-BE" sz="3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8884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2A8338-3950-5A56-694A-BAD62CF977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01687"/>
            <a:ext cx="10515600" cy="42752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500" dirty="0">
                <a:solidFill>
                  <a:schemeClr val="bg1"/>
                </a:solidFill>
                <a:latin typeface="Calibri Light (Headings)"/>
              </a:rPr>
              <a:t>I</a:t>
            </a:r>
            <a:r>
              <a:rPr lang="en-BE" sz="3500" dirty="0" err="1">
                <a:solidFill>
                  <a:schemeClr val="bg1"/>
                </a:solidFill>
                <a:latin typeface="Calibri Light (Headings)"/>
              </a:rPr>
              <a:t>ot</a:t>
            </a:r>
            <a:r>
              <a:rPr lang="en-BE" sz="3500" dirty="0">
                <a:solidFill>
                  <a:schemeClr val="bg1"/>
                </a:solidFill>
                <a:latin typeface="Calibri Light (Headings)"/>
              </a:rPr>
              <a:t> Devices</a:t>
            </a:r>
          </a:p>
          <a:p>
            <a:pPr marL="0" indent="0">
              <a:buNone/>
            </a:pPr>
            <a:r>
              <a:rPr lang="en-BE" sz="3500" dirty="0" err="1">
                <a:solidFill>
                  <a:schemeClr val="bg2">
                    <a:lumMod val="25000"/>
                  </a:schemeClr>
                </a:solidFill>
                <a:latin typeface="Calibri Light (Headings)"/>
              </a:rPr>
              <a:t>Iot</a:t>
            </a:r>
            <a:r>
              <a:rPr lang="en-BE" sz="3500" dirty="0">
                <a:solidFill>
                  <a:schemeClr val="bg2">
                    <a:lumMod val="25000"/>
                  </a:schemeClr>
                </a:solidFill>
                <a:latin typeface="Calibri Light (Headings)"/>
              </a:rPr>
              <a:t> Edge Devices</a:t>
            </a:r>
            <a:endParaRPr lang="en-US" sz="3500" dirty="0">
              <a:solidFill>
                <a:schemeClr val="bg2">
                  <a:lumMod val="25000"/>
                </a:schemeClr>
              </a:solidFill>
              <a:latin typeface="Calibri Light (Headings)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604ADF8-9E5B-F44A-84F8-9BF250EF8D27}"/>
              </a:ext>
            </a:extLst>
          </p:cNvPr>
          <p:cNvSpPr txBox="1">
            <a:spLocks/>
          </p:cNvSpPr>
          <p:nvPr/>
        </p:nvSpPr>
        <p:spPr>
          <a:xfrm>
            <a:off x="838200" y="681038"/>
            <a:ext cx="10515600" cy="7965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BE" sz="3000" dirty="0">
                <a:solidFill>
                  <a:schemeClr val="bg1"/>
                </a:solidFill>
              </a:rPr>
              <a:t>Devices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2F261D5-3B98-FA19-5554-377BB2948C2B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2564524" y="3484366"/>
            <a:ext cx="7062952" cy="2692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790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2A8338-3950-5A56-694A-BAD62CF977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01687"/>
            <a:ext cx="10515600" cy="42752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500" dirty="0">
                <a:solidFill>
                  <a:schemeClr val="bg2">
                    <a:lumMod val="25000"/>
                  </a:schemeClr>
                </a:solidFill>
                <a:latin typeface="Calibri Light (Headings)"/>
              </a:rPr>
              <a:t>I</a:t>
            </a:r>
            <a:r>
              <a:rPr lang="en-BE" sz="3500" dirty="0" err="1">
                <a:solidFill>
                  <a:schemeClr val="bg2">
                    <a:lumMod val="25000"/>
                  </a:schemeClr>
                </a:solidFill>
                <a:latin typeface="Calibri Light (Headings)"/>
              </a:rPr>
              <a:t>ot</a:t>
            </a:r>
            <a:r>
              <a:rPr lang="en-BE" sz="3500" dirty="0">
                <a:solidFill>
                  <a:schemeClr val="bg2">
                    <a:lumMod val="25000"/>
                  </a:schemeClr>
                </a:solidFill>
                <a:latin typeface="Calibri Light (Headings)"/>
              </a:rPr>
              <a:t> Devices</a:t>
            </a:r>
          </a:p>
          <a:p>
            <a:pPr marL="0" indent="0">
              <a:buNone/>
            </a:pPr>
            <a:r>
              <a:rPr lang="en-BE" sz="3500" dirty="0" err="1">
                <a:solidFill>
                  <a:schemeClr val="bg1"/>
                </a:solidFill>
                <a:latin typeface="Calibri Light (Headings)"/>
              </a:rPr>
              <a:t>Iot</a:t>
            </a:r>
            <a:r>
              <a:rPr lang="en-BE" sz="3500" dirty="0">
                <a:solidFill>
                  <a:schemeClr val="bg1"/>
                </a:solidFill>
                <a:latin typeface="Calibri Light (Headings)"/>
              </a:rPr>
              <a:t> Edge Devices</a:t>
            </a:r>
            <a:endParaRPr lang="en-US" sz="3500" dirty="0">
              <a:solidFill>
                <a:schemeClr val="bg1"/>
              </a:solidFill>
              <a:latin typeface="Calibri Light (Headings)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604ADF8-9E5B-F44A-84F8-9BF250EF8D27}"/>
              </a:ext>
            </a:extLst>
          </p:cNvPr>
          <p:cNvSpPr txBox="1">
            <a:spLocks/>
          </p:cNvSpPr>
          <p:nvPr/>
        </p:nvSpPr>
        <p:spPr>
          <a:xfrm>
            <a:off x="838200" y="681038"/>
            <a:ext cx="10515600" cy="7965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BE" sz="3000" dirty="0">
                <a:solidFill>
                  <a:schemeClr val="bg1"/>
                </a:solidFill>
              </a:rPr>
              <a:t>Devices</a:t>
            </a:r>
          </a:p>
        </p:txBody>
      </p:sp>
      <p:pic>
        <p:nvPicPr>
          <p:cNvPr id="2" name="Picture 2" descr="Diagram of how IoT Edge runtime sends insights and reporting to IoT Hub.">
            <a:extLst>
              <a:ext uri="{FF2B5EF4-FFF2-40B4-BE49-F238E27FC236}">
                <a16:creationId xmlns:a16="http://schemas.microsoft.com/office/drawing/2014/main" id="{751F476A-FE69-4D7D-2A3A-6722077A9B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6892" y="3307808"/>
            <a:ext cx="10718215" cy="3188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02076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F604ADF8-9E5B-F44A-84F8-9BF250EF8D27}"/>
              </a:ext>
            </a:extLst>
          </p:cNvPr>
          <p:cNvSpPr txBox="1">
            <a:spLocks/>
          </p:cNvSpPr>
          <p:nvPr/>
        </p:nvSpPr>
        <p:spPr>
          <a:xfrm>
            <a:off x="838200" y="681038"/>
            <a:ext cx="10515600" cy="7965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BE" sz="3000" dirty="0">
                <a:solidFill>
                  <a:schemeClr val="bg1"/>
                </a:solidFill>
              </a:rPr>
              <a:t>Demo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4BBC65-AC21-8949-61AC-FD079A7ED0F5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965555" y="2354317"/>
            <a:ext cx="10535888" cy="2949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5472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ack.potx" id="{12E74CD9-A6C7-4D0C-8FAD-0BC2E8028C63}" vid="{5FA7244C-E75F-4E41-B223-13138D6A5B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3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A18B28C7-7176-4BBF-B54C-406C41124ACD}">
  <we:reference id="wa200000113" version="1.0.0.0" store="en-US" storeType="OMEX"/>
  <we:alternateReferences>
    <we:reference id="wa200000113" version="1.0.0.0" store="" storeType="OMEX"/>
  </we:alternateReferences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E6E916E8DCD1D469DA89B1BFC7B5A4A" ma:contentTypeVersion="0" ma:contentTypeDescription="Create a new document." ma:contentTypeScope="" ma:versionID="41ef4ed0fa2000ef0eeabae91aa90bb0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e9bba3d109c83ca9ea707846bd0efb6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799339C-38AF-494F-B098-AF35F93061D6}">
  <ds:schemaRefs>
    <ds:schemaRef ds:uri="http://purl.org/dc/elements/1.1/"/>
    <ds:schemaRef ds:uri="http://purl.org/dc/terms/"/>
    <ds:schemaRef ds:uri="http://schemas.microsoft.com/office/2006/metadata/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www.w3.org/XML/1998/namespace"/>
    <ds:schemaRef ds:uri="http://schemas.openxmlformats.org/package/2006/metadata/core-properties"/>
  </ds:schemaRefs>
</ds:datastoreItem>
</file>

<file path=customXml/itemProps2.xml><?xml version="1.0" encoding="utf-8"?>
<ds:datastoreItem xmlns:ds="http://schemas.openxmlformats.org/officeDocument/2006/customXml" ds:itemID="{A58EC05F-8460-4743-B5AA-81D5DD571AF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52EE6D6-D356-4A25-AC22-038F824553D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153</Words>
  <Application>Microsoft Office PowerPoint</Application>
  <PresentationFormat>Widescreen</PresentationFormat>
  <Paragraphs>44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Calibri Light (Headings)</vt:lpstr>
      <vt:lpstr>Office Theme</vt:lpstr>
      <vt:lpstr>Azure IoT Central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 Iot Central</dc:title>
  <dc:creator>Thomas Godon</dc:creator>
  <cp:lastModifiedBy>Thomas Godon</cp:lastModifiedBy>
  <cp:revision>57</cp:revision>
  <dcterms:created xsi:type="dcterms:W3CDTF">2023-09-05T07:10:52Z</dcterms:created>
  <dcterms:modified xsi:type="dcterms:W3CDTF">2023-09-21T19:21:08Z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0x0101008E6E916E8DCD1D469DA89B1BFC7B5A4A</vt:lpwstr>
  </property>
</Properties>
</file>