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5" r:id="rId11"/>
    <p:sldId id="266" r:id="rId12"/>
    <p:sldId id="267" r:id="rId13"/>
    <p:sldId id="263" r:id="rId14"/>
    <p:sldId id="264" r:id="rId15"/>
    <p:sldId id="261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5A43-8027-4C2C-982F-EB10A2DB795A}" v="26" dt="2023-09-10T12:3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2546" autoAdjust="0"/>
  </p:normalViewPr>
  <p:slideViewPr>
    <p:cSldViewPr snapToGrid="0">
      <p:cViewPr varScale="1">
        <p:scale>
          <a:sx n="131" d="100"/>
          <a:sy n="131" d="100"/>
        </p:scale>
        <p:origin x="13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odon" userId="59a748ac-8562-4500-ac62-e24bb6876e8b" providerId="ADAL" clId="{70D45A43-8027-4C2C-982F-EB10A2DB795A}"/>
    <pc:docChg chg="undo redo custSel addSld delSld modSld">
      <pc:chgData name="Thomas Godon" userId="59a748ac-8562-4500-ac62-e24bb6876e8b" providerId="ADAL" clId="{70D45A43-8027-4C2C-982F-EB10A2DB795A}" dt="2023-09-10T12:35:03.206" v="1182" actId="26606"/>
      <pc:docMkLst>
        <pc:docMk/>
      </pc:docMkLst>
      <pc:sldChg chg="modSp mod">
        <pc:chgData name="Thomas Godon" userId="59a748ac-8562-4500-ac62-e24bb6876e8b" providerId="ADAL" clId="{70D45A43-8027-4C2C-982F-EB10A2DB795A}" dt="2023-09-05T07:30:17.142" v="16" actId="20577"/>
        <pc:sldMkLst>
          <pc:docMk/>
          <pc:sldMk cId="844563518" sldId="256"/>
        </pc:sldMkLst>
        <pc:spChg chg="mod">
          <ac:chgData name="Thomas Godon" userId="59a748ac-8562-4500-ac62-e24bb6876e8b" providerId="ADAL" clId="{70D45A43-8027-4C2C-982F-EB10A2DB795A}" dt="2023-09-05T07:30:17.142" v="16" actId="20577"/>
          <ac:spMkLst>
            <pc:docMk/>
            <pc:sldMk cId="844563518" sldId="256"/>
            <ac:spMk id="3" creationId="{EA4A375A-7E36-FF31-6CE6-26F4259DB651}"/>
          </ac:spMkLst>
        </pc:spChg>
      </pc:sldChg>
      <pc:sldChg chg="addSp delSp modSp new mod setBg">
        <pc:chgData name="Thomas Godon" userId="59a748ac-8562-4500-ac62-e24bb6876e8b" providerId="ADAL" clId="{70D45A43-8027-4C2C-982F-EB10A2DB795A}" dt="2023-09-05T08:28:25.803" v="437" actId="26606"/>
        <pc:sldMkLst>
          <pc:docMk/>
          <pc:sldMk cId="1795200148" sldId="257"/>
        </pc:sldMkLst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2" creationId="{4D0DD2A1-F241-3365-6AA2-C07DD4F9F56F}"/>
          </ac:spMkLst>
        </pc:spChg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3" creationId="{D5349622-DF18-7A9E-AAE4-3A150501F0D5}"/>
          </ac:spMkLst>
        </pc:spChg>
        <pc:spChg chg="add 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4" creationId="{86087592-F9C7-5945-6D8B-CCFBE0DA294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1" creationId="{56E9B3E6-E277-4D68-BA48-9CB43FFBD6E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8" creationId="{D5B0017B-2ECA-49AF-B397-DC140825DF8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2" creationId="{AFF8D2E5-2C4E-47B1-930B-6C82B7C31331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3" creationId="{801E4ADA-0EA9-4930-846E-3C11E8BED6D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4" creationId="{FB92FFCE-0C90-454E-AA25-D4EE9A6C39C5}"/>
          </ac:spMkLst>
        </pc:spChg>
        <pc:grpChg chg="add del">
          <ac:chgData name="Thomas Godon" userId="59a748ac-8562-4500-ac62-e24bb6876e8b" providerId="ADAL" clId="{70D45A43-8027-4C2C-982F-EB10A2DB795A}" dt="2023-09-05T08:28:25.796" v="436" actId="26606"/>
          <ac:grpSpMkLst>
            <pc:docMk/>
            <pc:sldMk cId="1795200148" sldId="257"/>
            <ac:grpSpMk id="1033" creationId="{AE1C45F0-260A-458C-96ED-C1F6D2151219}"/>
          </ac:grpSpMkLst>
        </pc:grpChg>
        <pc:picChg chg="add mod">
          <ac:chgData name="Thomas Godon" userId="59a748ac-8562-4500-ac62-e24bb6876e8b" providerId="ADAL" clId="{70D45A43-8027-4C2C-982F-EB10A2DB795A}" dt="2023-09-05T08:28:25.803" v="437" actId="26606"/>
          <ac:picMkLst>
            <pc:docMk/>
            <pc:sldMk cId="1795200148" sldId="257"/>
            <ac:picMk id="1026" creationId="{7E7B7357-6A54-17CD-EC73-E9EB3C189596}"/>
          </ac:picMkLst>
        </pc:picChg>
        <pc:cxnChg chg="add del">
          <ac:chgData name="Thomas Godon" userId="59a748ac-8562-4500-ac62-e24bb6876e8b" providerId="ADAL" clId="{70D45A43-8027-4C2C-982F-EB10A2DB795A}" dt="2023-09-05T08:28:25.796" v="436" actId="26606"/>
          <ac:cxnSpMkLst>
            <pc:docMk/>
            <pc:sldMk cId="1795200148" sldId="257"/>
            <ac:cxnSpMk id="1040" creationId="{6CF1BAF6-AD41-4082-B212-8A1F9A2E8779}"/>
          </ac:cxnSpMkLst>
        </pc:cxnChg>
      </pc:sldChg>
      <pc:sldChg chg="addSp delSp modSp new add del mod setBg">
        <pc:chgData name="Thomas Godon" userId="59a748ac-8562-4500-ac62-e24bb6876e8b" providerId="ADAL" clId="{70D45A43-8027-4C2C-982F-EB10A2DB795A}" dt="2023-09-05T09:25:01.536" v="619" actId="20577"/>
        <pc:sldMkLst>
          <pc:docMk/>
          <pc:sldMk cId="3760236575" sldId="258"/>
        </pc:sldMkLst>
        <pc:spChg chg="mod">
          <ac:chgData name="Thomas Godon" userId="59a748ac-8562-4500-ac62-e24bb6876e8b" providerId="ADAL" clId="{70D45A43-8027-4C2C-982F-EB10A2DB795A}" dt="2023-09-05T09:09:53.703" v="531" actId="26606"/>
          <ac:spMkLst>
            <pc:docMk/>
            <pc:sldMk cId="3760236575" sldId="258"/>
            <ac:spMk id="2" creationId="{6B9BA862-13CC-4B28-CD7F-A95A57367FBF}"/>
          </ac:spMkLst>
        </pc:spChg>
        <pc:spChg chg="mod">
          <ac:chgData name="Thomas Godon" userId="59a748ac-8562-4500-ac62-e24bb6876e8b" providerId="ADAL" clId="{70D45A43-8027-4C2C-982F-EB10A2DB795A}" dt="2023-09-05T09:25:01.536" v="619" actId="20577"/>
          <ac:spMkLst>
            <pc:docMk/>
            <pc:sldMk cId="3760236575" sldId="258"/>
            <ac:spMk id="3" creationId="{7A0163FB-7597-F865-48C8-B3907C061B0F}"/>
          </ac:spMkLst>
        </pc:spChg>
        <pc:picChg chg="add del mod">
          <ac:chgData name="Thomas Godon" userId="59a748ac-8562-4500-ac62-e24bb6876e8b" providerId="ADAL" clId="{70D45A43-8027-4C2C-982F-EB10A2DB795A}" dt="2023-09-05T09:09:28.503" v="529" actId="478"/>
          <ac:picMkLst>
            <pc:docMk/>
            <pc:sldMk cId="3760236575" sldId="258"/>
            <ac:picMk id="5" creationId="{55B6ED53-2580-4C42-539A-C1C46B33E7F9}"/>
          </ac:picMkLst>
        </pc:picChg>
        <pc:picChg chg="add mod">
          <ac:chgData name="Thomas Godon" userId="59a748ac-8562-4500-ac62-e24bb6876e8b" providerId="ADAL" clId="{70D45A43-8027-4C2C-982F-EB10A2DB795A}" dt="2023-09-05T09:09:53.703" v="531" actId="26606"/>
          <ac:picMkLst>
            <pc:docMk/>
            <pc:sldMk cId="3760236575" sldId="258"/>
            <ac:picMk id="7" creationId="{B532B2CB-D1CA-D1AF-6E59-B41038E85C75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05T09:39:37.242" v="691" actId="20577"/>
        <pc:sldMkLst>
          <pc:docMk/>
          <pc:sldMk cId="2100870518" sldId="259"/>
        </pc:sldMkLst>
        <pc:spChg chg="mo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2" creationId="{986C344D-8F08-1DBC-F7AC-6AB5A2BD6840}"/>
          </ac:spMkLst>
        </pc:spChg>
        <pc:spChg chg="mod ord">
          <ac:chgData name="Thomas Godon" userId="59a748ac-8562-4500-ac62-e24bb6876e8b" providerId="ADAL" clId="{70D45A43-8027-4C2C-982F-EB10A2DB795A}" dt="2023-09-05T09:39:37.242" v="691" actId="20577"/>
          <ac:spMkLst>
            <pc:docMk/>
            <pc:sldMk cId="2100870518" sldId="259"/>
            <ac:spMk id="3" creationId="{88074758-2266-AFFB-1A4F-7F0089DFB2F0}"/>
          </ac:spMkLst>
        </pc:spChg>
        <pc:spChg chg="add del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0" creationId="{9E6671AF-110C-4E4D-BEB4-1323A3136D1B}"/>
          </ac:spMkLst>
        </pc:spChg>
        <pc:spChg chg="add del">
          <ac:chgData name="Thomas Godon" userId="59a748ac-8562-4500-ac62-e24bb6876e8b" providerId="ADAL" clId="{70D45A43-8027-4C2C-982F-EB10A2DB795A}" dt="2023-09-05T09:09:05.542" v="525" actId="26606"/>
          <ac:spMkLst>
            <pc:docMk/>
            <pc:sldMk cId="2100870518" sldId="259"/>
            <ac:spMk id="15" creationId="{99F1FFA9-D672-408C-9220-ADEEC6ABDD09}"/>
          </ac:spMkLst>
        </pc:spChg>
        <pc:spChg chg="ad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7" creationId="{CEF6118E-44FB-4509-B4D9-129052E4C6EE}"/>
          </ac:spMkLst>
        </pc:spChg>
        <pc:picChg chg="add mod or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5" creationId="{681A0C39-EF83-FEC2-2A11-7F3675DCB02F}"/>
          </ac:picMkLst>
        </pc:picChg>
        <pc:picChg chg="add mo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7" creationId="{EAA59D75-2680-4FA5-13F6-5432ED2A0631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05T09:37:32.051" v="655" actId="26606"/>
        <pc:sldMkLst>
          <pc:docMk/>
          <pc:sldMk cId="3000264219" sldId="260"/>
        </pc:sldMkLst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2" creationId="{C51A9D5B-9892-2756-E01F-062342A547C6}"/>
          </ac:spMkLst>
        </pc:spChg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3" creationId="{2DCD68F5-5F08-87F2-AE73-AE9FABE6AAFA}"/>
          </ac:spMkLst>
        </pc:spChg>
        <pc:spChg chg="ad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10" creationId="{1A95671B-3CC6-4792-9114-B74FAEA224E6}"/>
          </ac:spMkLst>
        </pc:spChg>
        <pc:picChg chg="add mod">
          <ac:chgData name="Thomas Godon" userId="59a748ac-8562-4500-ac62-e24bb6876e8b" providerId="ADAL" clId="{70D45A43-8027-4C2C-982F-EB10A2DB795A}" dt="2023-09-05T09:37:32.051" v="655" actId="26606"/>
          <ac:picMkLst>
            <pc:docMk/>
            <pc:sldMk cId="3000264219" sldId="260"/>
            <ac:picMk id="5" creationId="{078B0E40-C854-54EC-AA8C-C5F765A91C70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35:03.206" v="1182" actId="26606"/>
        <pc:sldMkLst>
          <pc:docMk/>
          <pc:sldMk cId="2908527272" sldId="261"/>
        </pc:sldMkLst>
        <pc:spChg chg="mo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2" creationId="{67E9512A-A358-3845-0B22-5B1DC5170D56}"/>
          </ac:spMkLst>
        </pc:spChg>
        <pc:spChg chg="del">
          <ac:chgData name="Thomas Godon" userId="59a748ac-8562-4500-ac62-e24bb6876e8b" providerId="ADAL" clId="{70D45A43-8027-4C2C-982F-EB10A2DB795A}" dt="2023-09-10T12:24:40.992" v="1136" actId="478"/>
          <ac:spMkLst>
            <pc:docMk/>
            <pc:sldMk cId="2908527272" sldId="261"/>
            <ac:spMk id="3" creationId="{B3226134-2B12-9DA9-CB2D-969033B57E9D}"/>
          </ac:spMkLst>
        </pc:spChg>
        <pc:spChg chg="ad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9" creationId="{53F29798-D584-4792-9B62-3F5F5C36D619}"/>
          </ac:spMkLst>
        </pc:spChg>
        <pc:picChg chg="add mod">
          <ac:chgData name="Thomas Godon" userId="59a748ac-8562-4500-ac62-e24bb6876e8b" providerId="ADAL" clId="{70D45A43-8027-4C2C-982F-EB10A2DB795A}" dt="2023-09-10T12:35:03.206" v="1182" actId="26606"/>
          <ac:picMkLst>
            <pc:docMk/>
            <pc:sldMk cId="2908527272" sldId="261"/>
            <ac:picMk id="4" creationId="{6ADD0B8E-14D8-A39C-CC2B-D442E775942C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10T09:31:05.179" v="889" actId="20577"/>
        <pc:sldMkLst>
          <pc:docMk/>
          <pc:sldMk cId="3029091419" sldId="262"/>
        </pc:sldMkLst>
        <pc:spChg chg="mo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2" creationId="{A5132B9E-4C7C-3908-DDCB-0A8D76819D68}"/>
          </ac:spMkLst>
        </pc:spChg>
        <pc:spChg chg="mod">
          <ac:chgData name="Thomas Godon" userId="59a748ac-8562-4500-ac62-e24bb6876e8b" providerId="ADAL" clId="{70D45A43-8027-4C2C-982F-EB10A2DB795A}" dt="2023-09-10T09:31:05.179" v="889" actId="20577"/>
          <ac:spMkLst>
            <pc:docMk/>
            <pc:sldMk cId="3029091419" sldId="262"/>
            <ac:spMk id="3" creationId="{71D6CEC0-C7CE-B96B-7976-8DD4CB05E449}"/>
          </ac:spMkLst>
        </pc:spChg>
        <pc:spChg chg="ad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10" creationId="{9427AF5F-9A0E-42B7-A252-FD64C9885F9C}"/>
          </ac:spMkLst>
        </pc:spChg>
        <pc:picChg chg="add mod">
          <ac:chgData name="Thomas Godon" userId="59a748ac-8562-4500-ac62-e24bb6876e8b" providerId="ADAL" clId="{70D45A43-8027-4C2C-982F-EB10A2DB795A}" dt="2023-09-10T09:30:29.523" v="885" actId="26606"/>
          <ac:picMkLst>
            <pc:docMk/>
            <pc:sldMk cId="3029091419" sldId="262"/>
            <ac:picMk id="5" creationId="{28EF08D2-2D4A-828D-24BA-DE58A2846CE4}"/>
          </ac:picMkLst>
        </pc:picChg>
      </pc:sldChg>
      <pc:sldChg chg="addSp delSp modSp new mod setBg addAnim delAnim">
        <pc:chgData name="Thomas Godon" userId="59a748ac-8562-4500-ac62-e24bb6876e8b" providerId="ADAL" clId="{70D45A43-8027-4C2C-982F-EB10A2DB795A}" dt="2023-09-10T12:22:06.675" v="1050" actId="20577"/>
        <pc:sldMkLst>
          <pc:docMk/>
          <pc:sldMk cId="4288844400" sldId="263"/>
        </pc:sldMkLst>
        <pc:spChg chg="mo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2" creationId="{F381675C-F77D-8290-3B5E-D8851151A407}"/>
          </ac:spMkLst>
        </pc:spChg>
        <pc:spChg chg="mod">
          <ac:chgData name="Thomas Godon" userId="59a748ac-8562-4500-ac62-e24bb6876e8b" providerId="ADAL" clId="{70D45A43-8027-4C2C-982F-EB10A2DB795A}" dt="2023-09-10T12:22:06.675" v="1050" actId="20577"/>
          <ac:spMkLst>
            <pc:docMk/>
            <pc:sldMk cId="4288844400" sldId="263"/>
            <ac:spMk id="3" creationId="{D23B3223-D4E4-3699-92BA-5B09127F91D5}"/>
          </ac:spMkLst>
        </pc:spChg>
        <pc:spChg chg="add del">
          <ac:chgData name="Thomas Godon" userId="59a748ac-8562-4500-ac62-e24bb6876e8b" providerId="ADAL" clId="{70D45A43-8027-4C2C-982F-EB10A2DB795A}" dt="2023-09-10T12:13:17.237" v="967" actId="26606"/>
          <ac:spMkLst>
            <pc:docMk/>
            <pc:sldMk cId="4288844400" sldId="263"/>
            <ac:spMk id="10" creationId="{594D6AA1-A0E1-45F9-8E25-BAB8092293CC}"/>
          </ac:spMkLst>
        </pc:spChg>
        <pc:spChg chg="add del">
          <ac:chgData name="Thomas Godon" userId="59a748ac-8562-4500-ac62-e24bb6876e8b" providerId="ADAL" clId="{70D45A43-8027-4C2C-982F-EB10A2DB795A}" dt="2023-09-10T12:13:28.650" v="972" actId="26606"/>
          <ac:spMkLst>
            <pc:docMk/>
            <pc:sldMk cId="4288844400" sldId="263"/>
            <ac:spMk id="15" creationId="{91CC89A3-857A-4D53-ADCB-0A14B4B404F8}"/>
          </ac:spMkLst>
        </pc:spChg>
        <pc:spChg chg="ad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19" creationId="{D19BB8BE-1351-4D9B-B761-F84A0B5B6519}"/>
          </ac:spMkLst>
        </pc:spChg>
        <pc:grpChg chg="add del">
          <ac:chgData name="Thomas Godon" userId="59a748ac-8562-4500-ac62-e24bb6876e8b" providerId="ADAL" clId="{70D45A43-8027-4C2C-982F-EB10A2DB795A}" dt="2023-09-10T12:13:21.605" v="969" actId="26606"/>
          <ac:grpSpMkLst>
            <pc:docMk/>
            <pc:sldMk cId="4288844400" sldId="263"/>
            <ac:grpSpMk id="13" creationId="{6258F736-B256-8039-9DC6-F4E49A5C5AD5}"/>
          </ac:grpSpMkLst>
        </pc:grpChg>
        <pc:grpChg chg="add del">
          <ac:chgData name="Thomas Godon" userId="59a748ac-8562-4500-ac62-e24bb6876e8b" providerId="ADAL" clId="{70D45A43-8027-4C2C-982F-EB10A2DB795A}" dt="2023-09-10T12:13:34.856" v="974" actId="26606"/>
          <ac:grpSpMkLst>
            <pc:docMk/>
            <pc:sldMk cId="4288844400" sldId="263"/>
            <ac:grpSpMk id="17" creationId="{6258F736-B256-8039-9DC6-F4E49A5C5AD5}"/>
          </ac:grpSpMkLst>
        </pc:grpChg>
        <pc:picChg chg="add mod">
          <ac:chgData name="Thomas Godon" userId="59a748ac-8562-4500-ac62-e24bb6876e8b" providerId="ADAL" clId="{70D45A43-8027-4C2C-982F-EB10A2DB795A}" dt="2023-09-10T12:13:34.860" v="975" actId="26606"/>
          <ac:picMkLst>
            <pc:docMk/>
            <pc:sldMk cId="4288844400" sldId="263"/>
            <ac:picMk id="5" creationId="{E93E5B45-44D0-9B1E-A63B-8104AD6B72EC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22:46.735" v="1135" actId="20577"/>
        <pc:sldMkLst>
          <pc:docMk/>
          <pc:sldMk cId="1409963499" sldId="264"/>
        </pc:sldMkLst>
        <pc:spChg chg="mo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" creationId="{11E482C6-C74F-5674-EB9D-1403F11424C4}"/>
          </ac:spMkLst>
        </pc:spChg>
        <pc:spChg chg="mod">
          <ac:chgData name="Thomas Godon" userId="59a748ac-8562-4500-ac62-e24bb6876e8b" providerId="ADAL" clId="{70D45A43-8027-4C2C-982F-EB10A2DB795A}" dt="2023-09-10T12:22:46.735" v="1135" actId="20577"/>
          <ac:spMkLst>
            <pc:docMk/>
            <pc:sldMk cId="1409963499" sldId="264"/>
            <ac:spMk id="3" creationId="{332A9A9B-3CAE-C615-3A9E-E8D3DF8E8C84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2" creationId="{0D7B6173-1D58-48E2-83CF-37350F315F75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4" creationId="{8B068B58-6F94-4AFF-A8A7-18573884D6CD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8" creationId="{21BDEC81-16A7-4451-B893-C15000083B77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20" creationId="{BE5B028C-7535-45E5-9D2C-32C50D0E0E43}"/>
          </ac:spMkLst>
        </pc:spChg>
        <pc:spChg chg="ad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2" creationId="{8761DDFE-071F-4200-B0AA-394476C2D2D6}"/>
          </ac:spMkLst>
        </pc:sp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5" creationId="{2BA46052-5B5D-65F0-B369-9980F155F25B}"/>
          </ac:picMkLst>
        </pc:pic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7" creationId="{D55A2D42-EC19-16EF-CFB6-5F0569311158}"/>
          </ac:picMkLst>
        </pc:picChg>
        <pc:picChg chg="add del">
          <ac:chgData name="Thomas Godon" userId="59a748ac-8562-4500-ac62-e24bb6876e8b" providerId="ADAL" clId="{70D45A43-8027-4C2C-982F-EB10A2DB795A}" dt="2023-09-10T12:15:31.612" v="1044" actId="26606"/>
          <ac:picMkLst>
            <pc:docMk/>
            <pc:sldMk cId="1409963499" sldId="264"/>
            <ac:picMk id="16" creationId="{B0DAC8FB-A162-44E3-A606-C855A03A5B09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06.087" v="898" actId="255"/>
        <pc:sldMkLst>
          <pc:docMk/>
          <pc:sldMk cId="2015185460" sldId="265"/>
        </pc:sldMkLst>
        <pc:spChg chg="mod">
          <ac:chgData name="Thomas Godon" userId="59a748ac-8562-4500-ac62-e24bb6876e8b" providerId="ADAL" clId="{70D45A43-8027-4C2C-982F-EB10A2DB795A}" dt="2023-09-10T09:33:06.087" v="898" actId="255"/>
          <ac:spMkLst>
            <pc:docMk/>
            <pc:sldMk cId="2015185460" sldId="265"/>
            <ac:spMk id="2" creationId="{C3469E77-9D16-419A-0244-A89E4135424A}"/>
          </ac:spMkLst>
        </pc:spChg>
        <pc:spChg chg="del">
          <ac:chgData name="Thomas Godon" userId="59a748ac-8562-4500-ac62-e24bb6876e8b" providerId="ADAL" clId="{70D45A43-8027-4C2C-982F-EB10A2DB795A}" dt="2023-09-10T09:24:53.080" v="844" actId="478"/>
          <ac:spMkLst>
            <pc:docMk/>
            <pc:sldMk cId="2015185460" sldId="265"/>
            <ac:spMk id="3" creationId="{8B755BF8-5B5E-D615-7EC9-3D5BEFE84B28}"/>
          </ac:spMkLst>
        </pc:spChg>
        <pc:picChg chg="add mod">
          <ac:chgData name="Thomas Godon" userId="59a748ac-8562-4500-ac62-e24bb6876e8b" providerId="ADAL" clId="{70D45A43-8027-4C2C-982F-EB10A2DB795A}" dt="2023-09-10T09:28:46.309" v="860" actId="1076"/>
          <ac:picMkLst>
            <pc:docMk/>
            <pc:sldMk cId="2015185460" sldId="265"/>
            <ac:picMk id="4" creationId="{405EA78F-4966-B309-76CD-71228EB67212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23.253" v="899" actId="255"/>
        <pc:sldMkLst>
          <pc:docMk/>
          <pc:sldMk cId="408470976" sldId="266"/>
        </pc:sldMkLst>
        <pc:spChg chg="mod">
          <ac:chgData name="Thomas Godon" userId="59a748ac-8562-4500-ac62-e24bb6876e8b" providerId="ADAL" clId="{70D45A43-8027-4C2C-982F-EB10A2DB795A}" dt="2023-09-10T09:33:23.253" v="899" actId="255"/>
          <ac:spMkLst>
            <pc:docMk/>
            <pc:sldMk cId="408470976" sldId="266"/>
            <ac:spMk id="2" creationId="{A40A20AA-77A5-2050-5739-CF23BB3936BA}"/>
          </ac:spMkLst>
        </pc:spChg>
        <pc:spChg chg="del">
          <ac:chgData name="Thomas Godon" userId="59a748ac-8562-4500-ac62-e24bb6876e8b" providerId="ADAL" clId="{70D45A43-8027-4C2C-982F-EB10A2DB795A}" dt="2023-09-10T09:32:05.183" v="890" actId="478"/>
          <ac:spMkLst>
            <pc:docMk/>
            <pc:sldMk cId="408470976" sldId="266"/>
            <ac:spMk id="3" creationId="{34333619-2382-DE5A-CD21-529986752D30}"/>
          </ac:spMkLst>
        </pc:spChg>
        <pc:picChg chg="add mod">
          <ac:chgData name="Thomas Godon" userId="59a748ac-8562-4500-ac62-e24bb6876e8b" providerId="ADAL" clId="{70D45A43-8027-4C2C-982F-EB10A2DB795A}" dt="2023-09-10T09:32:12.743" v="893" actId="1076"/>
          <ac:picMkLst>
            <pc:docMk/>
            <pc:sldMk cId="408470976" sldId="266"/>
            <ac:picMk id="1026" creationId="{DBEDF613-2AF3-61E6-81DA-29D99EDE04CB}"/>
          </ac:picMkLst>
        </pc:picChg>
      </pc:sldChg>
      <pc:sldChg chg="modSp new mod">
        <pc:chgData name="Thomas Godon" userId="59a748ac-8562-4500-ac62-e24bb6876e8b" providerId="ADAL" clId="{70D45A43-8027-4C2C-982F-EB10A2DB795A}" dt="2023-09-10T12:29:28.672" v="1180" actId="20577"/>
        <pc:sldMkLst>
          <pc:docMk/>
          <pc:sldMk cId="3850522772" sldId="267"/>
        </pc:sldMkLst>
        <pc:spChg chg="mod">
          <ac:chgData name="Thomas Godon" userId="59a748ac-8562-4500-ac62-e24bb6876e8b" providerId="ADAL" clId="{70D45A43-8027-4C2C-982F-EB10A2DB795A}" dt="2023-09-10T12:29:28.672" v="1180" actId="20577"/>
          <ac:spMkLst>
            <pc:docMk/>
            <pc:sldMk cId="3850522772" sldId="267"/>
            <ac:spMk id="2" creationId="{2F305125-5EC8-C509-7E9E-41B2EF7AE5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F19D-734B-4D93-B84D-50E4125D5E28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86AC-811D-4C2A-A7DE-A4DD8621F5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Generate device </a:t>
            </a:r>
          </a:p>
          <a:p>
            <a:r>
              <a:rPr lang="en-US" dirty="0"/>
              <a:t>- </a:t>
            </a:r>
            <a:r>
              <a:rPr lang="en-US" dirty="0" err="1"/>
              <a:t>beheeren</a:t>
            </a:r>
            <a:r>
              <a:rPr lang="en-US" dirty="0"/>
              <a:t> in </a:t>
            </a:r>
            <a:r>
              <a:rPr lang="en-US" dirty="0" err="1"/>
              <a:t>groepen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plaatsen</a:t>
            </a:r>
            <a:r>
              <a:rPr lang="en-US" dirty="0"/>
              <a:t> onder </a:t>
            </a:r>
            <a:r>
              <a:rPr lang="en-US" dirty="0" err="1"/>
              <a:t>organisaties</a:t>
            </a:r>
            <a:endParaRPr lang="en-US" dirty="0"/>
          </a:p>
          <a:p>
            <a:r>
              <a:rPr lang="en-US" dirty="0"/>
              <a:t>- device templates </a:t>
            </a:r>
            <a:r>
              <a:rPr lang="en-US" dirty="0" err="1"/>
              <a:t>aanmaken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real time data </a:t>
            </a:r>
            <a:r>
              <a:rPr lang="en-US" dirty="0" err="1"/>
              <a:t>bekijken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aanmaken</a:t>
            </a:r>
            <a:r>
              <a:rPr lang="en-US" dirty="0"/>
              <a:t> van dashboards met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widgets</a:t>
            </a:r>
          </a:p>
          <a:p>
            <a:r>
              <a:rPr lang="en-US" dirty="0"/>
              <a:t>- </a:t>
            </a:r>
            <a:r>
              <a:rPr lang="en-US" dirty="0" err="1"/>
              <a:t>raadplegen</a:t>
            </a:r>
            <a:r>
              <a:rPr lang="en-US" dirty="0"/>
              <a:t> van data via </a:t>
            </a:r>
            <a:r>
              <a:rPr lang="en-US" dirty="0" err="1"/>
              <a:t>iot</a:t>
            </a:r>
            <a:r>
              <a:rPr lang="en-US" dirty="0"/>
              <a:t> central portal in de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adx</a:t>
            </a:r>
            <a:r>
              <a:rPr lang="en-US" dirty="0"/>
              <a:t> via </a:t>
            </a:r>
            <a:r>
              <a:rPr lang="en-US" dirty="0" err="1"/>
              <a:t>kusto</a:t>
            </a:r>
            <a:r>
              <a:rPr lang="en-US" dirty="0"/>
              <a:t> queries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6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geregistreerd</a:t>
            </a:r>
            <a:r>
              <a:rPr lang="en-US" dirty="0"/>
              <a:t> via </a:t>
            </a:r>
            <a:r>
              <a:rPr lang="en-US" dirty="0" err="1"/>
              <a:t>dps</a:t>
            </a:r>
            <a:r>
              <a:rPr lang="en-US" dirty="0"/>
              <a:t> (device provisioning service)</a:t>
            </a:r>
          </a:p>
          <a:p>
            <a:r>
              <a:rPr lang="en-US" dirty="0"/>
              <a:t>- load balancing voor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hoeveel devices</a:t>
            </a:r>
          </a:p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data exports</a:t>
            </a:r>
          </a:p>
          <a:p>
            <a:r>
              <a:rPr lang="en-US" dirty="0"/>
              <a:t>	- event hub</a:t>
            </a:r>
          </a:p>
          <a:p>
            <a:r>
              <a:rPr lang="en-US" dirty="0"/>
              <a:t>	- service bus</a:t>
            </a:r>
          </a:p>
          <a:p>
            <a:r>
              <a:rPr lang="en-US" dirty="0"/>
              <a:t>	- storage account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kan</a:t>
            </a:r>
            <a:r>
              <a:rPr lang="en-US" dirty="0"/>
              <a:t> via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aangestuurd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	- create devices, …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36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- 2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devices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edge device</a:t>
            </a:r>
          </a:p>
          <a:p>
            <a:r>
              <a:rPr lang="en-US" dirty="0"/>
              <a:t>- devices kunnen </a:t>
            </a:r>
            <a:r>
              <a:rPr lang="en-US" dirty="0" err="1"/>
              <a:t>makkelijk</a:t>
            </a:r>
            <a:r>
              <a:rPr lang="en-US" dirty="0"/>
              <a:t> via de </a:t>
            </a:r>
            <a:r>
              <a:rPr lang="en-US" dirty="0" err="1"/>
              <a:t>iot</a:t>
            </a:r>
            <a:r>
              <a:rPr lang="en-US" dirty="0"/>
              <a:t> central portal </a:t>
            </a:r>
            <a:r>
              <a:rPr lang="en-US" dirty="0" err="1"/>
              <a:t>beheerd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84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- 1 op 1 device </a:t>
            </a:r>
            <a:r>
              <a:rPr lang="en-US" dirty="0" err="1"/>
              <a:t>configuratie</a:t>
            </a:r>
            <a:r>
              <a:rPr lang="en-US" dirty="0"/>
              <a:t> =&gt; 1 device in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ontvang</a:t>
            </a:r>
            <a:r>
              <a:rPr lang="en-US" dirty="0"/>
              <a:t> data van 1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3407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Meestal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een proxy device. 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edge runtime draait op locale </a:t>
            </a:r>
            <a:r>
              <a:rPr lang="en-US" dirty="0" err="1"/>
              <a:t>infrastructuur</a:t>
            </a:r>
            <a:r>
              <a:rPr lang="en-US" dirty="0"/>
              <a:t> die </a:t>
            </a:r>
            <a:r>
              <a:rPr lang="en-US" dirty="0" err="1"/>
              <a:t>toegang</a:t>
            </a:r>
            <a:r>
              <a:rPr lang="en-US" dirty="0"/>
              <a:t> heeft tot de sensor data</a:t>
            </a:r>
          </a:p>
          <a:p>
            <a:r>
              <a:rPr lang="en-US" dirty="0"/>
              <a:t>- modules </a:t>
            </a:r>
            <a:r>
              <a:rPr lang="en-US" dirty="0" err="1"/>
              <a:t>draaien</a:t>
            </a:r>
            <a:r>
              <a:rPr lang="en-US" dirty="0"/>
              <a:t> op de </a:t>
            </a:r>
            <a:r>
              <a:rPr lang="en-US" dirty="0" err="1"/>
              <a:t>iot</a:t>
            </a:r>
            <a:r>
              <a:rPr lang="en-US" dirty="0"/>
              <a:t> edge runtime</a:t>
            </a:r>
          </a:p>
          <a:p>
            <a:r>
              <a:rPr lang="en-US" dirty="0"/>
              <a:t>- telemetry upstream via modules naar </a:t>
            </a:r>
            <a:r>
              <a:rPr lang="en-US" dirty="0" err="1"/>
              <a:t>iot</a:t>
            </a:r>
            <a:r>
              <a:rPr lang="en-US" dirty="0"/>
              <a:t> hub (</a:t>
            </a:r>
            <a:r>
              <a:rPr lang="en-US" dirty="0" err="1"/>
              <a:t>iot</a:t>
            </a:r>
            <a:r>
              <a:rPr lang="en-US" dirty="0"/>
              <a:t> central)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94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dps</a:t>
            </a:r>
            <a:r>
              <a:rPr lang="en-US" dirty="0"/>
              <a:t> (device provisioning service) bepaald welke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gebruikt</a:t>
            </a:r>
            <a:r>
              <a:rPr lang="en-US" dirty="0"/>
              <a:t> wordt</a:t>
            </a:r>
          </a:p>
          <a:p>
            <a:r>
              <a:rPr lang="en-US" dirty="0"/>
              <a:t>- on the fly </a:t>
            </a:r>
            <a:r>
              <a:rPr lang="en-US" dirty="0" err="1"/>
              <a:t>opspinnen</a:t>
            </a:r>
            <a:r>
              <a:rPr lang="en-US" dirty="0"/>
              <a:t> bij veel data</a:t>
            </a:r>
          </a:p>
          <a:p>
            <a:r>
              <a:rPr lang="en-US" dirty="0"/>
              <a:t>- devices </a:t>
            </a:r>
            <a:r>
              <a:rPr lang="en-US" dirty="0" err="1"/>
              <a:t>moeten</a:t>
            </a:r>
            <a:r>
              <a:rPr lang="en-US" dirty="0"/>
              <a:t> zelf nieuwe </a:t>
            </a:r>
            <a:r>
              <a:rPr lang="en-US" dirty="0" err="1"/>
              <a:t>registratie</a:t>
            </a:r>
            <a:r>
              <a:rPr lang="en-US" dirty="0"/>
              <a:t> </a:t>
            </a:r>
            <a:r>
              <a:rPr lang="en-US" dirty="0" err="1"/>
              <a:t>regelen</a:t>
            </a:r>
            <a:r>
              <a:rPr lang="en-US" dirty="0"/>
              <a:t> wanneer </a:t>
            </a:r>
            <a:r>
              <a:rPr lang="en-US" dirty="0" err="1"/>
              <a:t>zenden</a:t>
            </a:r>
            <a:r>
              <a:rPr lang="en-US" dirty="0"/>
              <a:t> van telemetry </a:t>
            </a:r>
            <a:r>
              <a:rPr lang="en-US" dirty="0" err="1"/>
              <a:t>mislukt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51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 templates </a:t>
            </a:r>
            <a:r>
              <a:rPr lang="en-US" dirty="0" err="1"/>
              <a:t>worden</a:t>
            </a:r>
            <a:r>
              <a:rPr lang="en-US" dirty="0"/>
              <a:t> in </a:t>
            </a:r>
            <a:r>
              <a:rPr lang="en-US" dirty="0" err="1"/>
              <a:t>dtdl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08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Central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 Nutshell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75C-F77D-8290-3B5E-D885115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Device Templates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223-D4E4-3699-92BA-5B09127F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1800" dirty="0"/>
              <a:t>DTDL</a:t>
            </a:r>
          </a:p>
          <a:p>
            <a:r>
              <a:rPr lang="en-US" sz="1800" dirty="0"/>
              <a:t>Define capabilities</a:t>
            </a:r>
          </a:p>
          <a:p>
            <a:pPr marL="0" indent="0">
              <a:buNone/>
            </a:pP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5B45-44D0-9B1E-A63B-8104AD6B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01" y="2395175"/>
            <a:ext cx="6362000" cy="20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82C6-C74F-5674-EB9D-1403F114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Exports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9B-3CAE-C615-3A9E-E8D3DF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streams (telemetry)</a:t>
            </a:r>
          </a:p>
          <a:p>
            <a:r>
              <a:rPr lang="en-US" sz="1800" dirty="0"/>
              <a:t>IoT Central Events (device created, …)</a:t>
            </a:r>
          </a:p>
          <a:p>
            <a:r>
              <a:rPr lang="en-US" sz="1800" dirty="0"/>
              <a:t>Azure resources</a:t>
            </a:r>
          </a:p>
          <a:p>
            <a:r>
              <a:rPr lang="en-US" sz="1800" dirty="0"/>
              <a:t>Data transformation using </a:t>
            </a:r>
            <a:r>
              <a:rPr lang="en-US" sz="1800" dirty="0" err="1"/>
              <a:t>jq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46052-5B5D-65F0-B369-9980F155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92617"/>
            <a:ext cx="5167185" cy="176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A2D42-EC19-16EF-CFB6-5F056931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450748"/>
            <a:ext cx="5167185" cy="16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12A-A358-3845-0B22-5B1DC51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0B8E-14D8-A39C-CC2B-D442E77594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7152" y="571893"/>
            <a:ext cx="10357954" cy="3573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CBBE8-FB25-763F-838B-F57209BED72A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2 IoT devices in IoT Central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device template for those devices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Send simulation telemetry for those devices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data export to Azure event hub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 data in an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29085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2A1-F241-3365-6AA2-C07DD4F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Wat is IoT Central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9622-DF18-7A9E-AAE4-3A150501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 marL="0" indent="0" defTabSz="905256">
              <a:spcBef>
                <a:spcPts val="990"/>
              </a:spcBef>
              <a:buNone/>
            </a:pPr>
            <a:r>
              <a:rPr lang="nl-NL" sz="2000" kern="1200" dirty="0">
                <a:latin typeface="Calibri Light (Headings)"/>
              </a:rPr>
              <a:t>IoT Central is een cloudgebaseerd platform dat bedrijven en ontwikkelaars helpt bij het beheren, monitoren en analyseren van Internet of Things (IoT)-apparaten en gegevens. Het biedt eenvoudig apparaatbeheer, real-time monitoring, schaalbaarheid, beveiliging, en de mogelijkheid om gegevens te integreren en te analyseren, waardoor het gemakkelijker wordt om IoT-implementaties te bouwen en te beheren en waardevolle inzichten te verkrijgen uit IoT-gegevens.</a:t>
            </a:r>
            <a:endParaRPr lang="en-BE" sz="2000" dirty="0">
              <a:latin typeface="Calibri Light (Headings)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7E7B7357-6A54-17CD-EC73-E9EB3C1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7878" y="1292475"/>
            <a:ext cx="3758045" cy="42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87592-F9C7-5945-6D8B-CCFBE0DA2942}"/>
              </a:ext>
            </a:extLst>
          </p:cNvPr>
          <p:cNvSpPr txBox="1"/>
          <p:nvPr/>
        </p:nvSpPr>
        <p:spPr>
          <a:xfrm>
            <a:off x="10115174" y="5211446"/>
            <a:ext cx="1229482" cy="36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ChatGPT -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52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862-13CC-4B28-CD7F-A95A573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Eenvoudig</a:t>
            </a:r>
            <a:r>
              <a:rPr lang="en-US" sz="4000" dirty="0"/>
              <a:t> Device Management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3FB-7597-F865-48C8-B3907C06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IoT-devices </a:t>
            </a:r>
            <a:r>
              <a:rPr lang="en-US" sz="1800" dirty="0" err="1"/>
              <a:t>registreren</a:t>
            </a:r>
            <a:r>
              <a:rPr lang="en-US" sz="1800" dirty="0"/>
              <a:t> &amp; </a:t>
            </a:r>
            <a:r>
              <a:rPr lang="en-US" sz="1800" dirty="0" err="1"/>
              <a:t>beheren</a:t>
            </a:r>
            <a:endParaRPr lang="en-US" sz="1800" dirty="0"/>
          </a:p>
          <a:p>
            <a:r>
              <a:rPr lang="en-US" sz="1800" dirty="0"/>
              <a:t>Organizations</a:t>
            </a:r>
          </a:p>
          <a:p>
            <a:r>
              <a:rPr lang="en-US" sz="1800" dirty="0"/>
              <a:t>Device groups</a:t>
            </a:r>
          </a:p>
          <a:p>
            <a:r>
              <a:rPr lang="en-US" sz="1800" dirty="0"/>
              <a:t>Device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2B2CB-D1CA-D1AF-6E59-B41038E85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53" b="-1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23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344D-8F08-1DBC-F7AC-6AB5A2BD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dirty="0"/>
              <a:t>Real-time Monitoring</a:t>
            </a:r>
            <a:endParaRPr lang="en-B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0C39-EF83-FEC2-2A11-7F3675DCB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0" r="7151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758-2266-AFFB-1A4F-7F0089D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1800" dirty="0"/>
              <a:t>Realtime raw data</a:t>
            </a:r>
          </a:p>
          <a:p>
            <a:r>
              <a:rPr lang="en-US" sz="1800" dirty="0"/>
              <a:t>Dashboards</a:t>
            </a:r>
          </a:p>
          <a:p>
            <a:r>
              <a:rPr lang="en-US" sz="1800" dirty="0"/>
              <a:t>Widgets</a:t>
            </a:r>
          </a:p>
          <a:p>
            <a:r>
              <a:rPr lang="en-US" sz="1800" dirty="0"/>
              <a:t>Charts</a:t>
            </a:r>
          </a:p>
          <a:p>
            <a:r>
              <a:rPr lang="en-US" sz="1800" dirty="0"/>
              <a:t>Data Explorer</a:t>
            </a:r>
            <a:endParaRPr lang="en-BE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9D75-2680-4FA5-13F6-5432ED2A0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71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9D5B-9892-2756-E01F-062342A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Scalability &amp; Flexibility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8F5-5F08-87F2-AE73-AE9FABE6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Load balancing IoT hub</a:t>
            </a:r>
          </a:p>
          <a:p>
            <a:r>
              <a:rPr lang="en-US" sz="1800" dirty="0"/>
              <a:t>Data exports</a:t>
            </a:r>
          </a:p>
          <a:p>
            <a:r>
              <a:rPr lang="en-US" sz="1800" dirty="0"/>
              <a:t>Azure eco system</a:t>
            </a:r>
          </a:p>
          <a:p>
            <a:r>
              <a:rPr lang="en-US" sz="1800" dirty="0"/>
              <a:t>API</a:t>
            </a: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0E40-C854-54EC-AA8C-C5F765A9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66" y="3237567"/>
            <a:ext cx="10515569" cy="22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2B9E-4C7C-3908-DDCB-0A8D768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Devices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EC0-C7CE-B96B-7976-8DD4CB05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800" dirty="0"/>
              <a:t>IoT Device &amp; IoT Edge Device</a:t>
            </a:r>
          </a:p>
          <a:p>
            <a:r>
              <a:rPr lang="en-US" sz="1800" dirty="0"/>
              <a:t>Setup &amp; maintain devices</a:t>
            </a:r>
          </a:p>
          <a:p>
            <a:r>
              <a:rPr lang="en-US" sz="1800" dirty="0"/>
              <a:t>Device groups</a:t>
            </a: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F08D2-2D4A-828D-24BA-DE58A2846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32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77-9D16-419A-0244-A89E413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Devices</a:t>
            </a:r>
            <a:endParaRPr lang="en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78F-4966-B309-76CD-71228EB6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303234"/>
            <a:ext cx="9324974" cy="35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0AA-77A5-2050-5739-CF23BB3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IoT Edge Devices</a:t>
            </a:r>
          </a:p>
        </p:txBody>
      </p:sp>
      <p:pic>
        <p:nvPicPr>
          <p:cNvPr id="1026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DBEDF613-2AF3-61E6-81DA-29D99ED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022" y="764304"/>
            <a:ext cx="10718215" cy="3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B650B-FB51-E8E7-C3D6-755670EFF343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device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modules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084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05125-5EC8-C509-7E9E-41B2EF7A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Provisioning &amp; Load Balancing </a:t>
            </a:r>
          </a:p>
        </p:txBody>
      </p:sp>
      <p:pic>
        <p:nvPicPr>
          <p:cNvPr id="1026" name="Picture 2" descr="Overview of Azure IoT Hub Device Provisioning Service | Microsoft Learn">
            <a:extLst>
              <a:ext uri="{FF2B5EF4-FFF2-40B4-BE49-F238E27FC236}">
                <a16:creationId xmlns:a16="http://schemas.microsoft.com/office/drawing/2014/main" id="{A9E5D3F2-470D-C1BB-17FA-753BBEB28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333" y="1845426"/>
            <a:ext cx="9622281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9339C-38AF-494F-B098-AF35F93061D6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81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Office Theme</vt:lpstr>
      <vt:lpstr>Azure Iot Central</vt:lpstr>
      <vt:lpstr>Wat is IoT Central</vt:lpstr>
      <vt:lpstr>Eenvoudig Device Management</vt:lpstr>
      <vt:lpstr>Real-time Monitoring</vt:lpstr>
      <vt:lpstr>Scalability &amp; Flexibility</vt:lpstr>
      <vt:lpstr>Devices</vt:lpstr>
      <vt:lpstr>IoT Devices</vt:lpstr>
      <vt:lpstr>IoT Edge Devices</vt:lpstr>
      <vt:lpstr>Device Provisioning &amp; Load Balancing </vt:lpstr>
      <vt:lpstr>Device Templates</vt:lpstr>
      <vt:lpstr>Exports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23</cp:revision>
  <dcterms:created xsi:type="dcterms:W3CDTF">2023-09-05T07:10:52Z</dcterms:created>
  <dcterms:modified xsi:type="dcterms:W3CDTF">2023-09-14T19:19:12Z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