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5" r:id="rId11"/>
    <p:sldId id="266" r:id="rId12"/>
    <p:sldId id="267" r:id="rId13"/>
    <p:sldId id="263" r:id="rId14"/>
    <p:sldId id="264" r:id="rId15"/>
    <p:sldId id="261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45A43-8027-4C2C-982F-EB10A2DB795A}" v="26" dt="2023-09-10T12:34:56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odon" userId="59a748ac-8562-4500-ac62-e24bb6876e8b" providerId="ADAL" clId="{70D45A43-8027-4C2C-982F-EB10A2DB795A}"/>
    <pc:docChg chg="undo redo custSel addSld delSld modSld">
      <pc:chgData name="Thomas Godon" userId="59a748ac-8562-4500-ac62-e24bb6876e8b" providerId="ADAL" clId="{70D45A43-8027-4C2C-982F-EB10A2DB795A}" dt="2023-09-10T12:35:03.206" v="1182" actId="26606"/>
      <pc:docMkLst>
        <pc:docMk/>
      </pc:docMkLst>
      <pc:sldChg chg="modSp mod">
        <pc:chgData name="Thomas Godon" userId="59a748ac-8562-4500-ac62-e24bb6876e8b" providerId="ADAL" clId="{70D45A43-8027-4C2C-982F-EB10A2DB795A}" dt="2023-09-05T07:30:17.142" v="16" actId="20577"/>
        <pc:sldMkLst>
          <pc:docMk/>
          <pc:sldMk cId="844563518" sldId="256"/>
        </pc:sldMkLst>
        <pc:spChg chg="mod">
          <ac:chgData name="Thomas Godon" userId="59a748ac-8562-4500-ac62-e24bb6876e8b" providerId="ADAL" clId="{70D45A43-8027-4C2C-982F-EB10A2DB795A}" dt="2023-09-05T07:30:17.142" v="16" actId="20577"/>
          <ac:spMkLst>
            <pc:docMk/>
            <pc:sldMk cId="844563518" sldId="256"/>
            <ac:spMk id="3" creationId="{EA4A375A-7E36-FF31-6CE6-26F4259DB651}"/>
          </ac:spMkLst>
        </pc:spChg>
      </pc:sldChg>
      <pc:sldChg chg="addSp delSp modSp new mod setBg">
        <pc:chgData name="Thomas Godon" userId="59a748ac-8562-4500-ac62-e24bb6876e8b" providerId="ADAL" clId="{70D45A43-8027-4C2C-982F-EB10A2DB795A}" dt="2023-09-05T08:28:25.803" v="437" actId="26606"/>
        <pc:sldMkLst>
          <pc:docMk/>
          <pc:sldMk cId="1795200148" sldId="257"/>
        </pc:sldMkLst>
        <pc:spChg chg="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2" creationId="{4D0DD2A1-F241-3365-6AA2-C07DD4F9F56F}"/>
          </ac:spMkLst>
        </pc:spChg>
        <pc:spChg chg="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3" creationId="{D5349622-DF18-7A9E-AAE4-3A150501F0D5}"/>
          </ac:spMkLst>
        </pc:spChg>
        <pc:spChg chg="add 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4" creationId="{86087592-F9C7-5945-6D8B-CCFBE0DA2942}"/>
          </ac:spMkLst>
        </pc:spChg>
        <pc:spChg chg="add del">
          <ac:chgData name="Thomas Godon" userId="59a748ac-8562-4500-ac62-e24bb6876e8b" providerId="ADAL" clId="{70D45A43-8027-4C2C-982F-EB10A2DB795A}" dt="2023-09-05T08:28:25.796" v="436" actId="26606"/>
          <ac:spMkLst>
            <pc:docMk/>
            <pc:sldMk cId="1795200148" sldId="257"/>
            <ac:spMk id="1031" creationId="{56E9B3E6-E277-4D68-BA48-9CB43FFBD6E2}"/>
          </ac:spMkLst>
        </pc:spChg>
        <pc:spChg chg="add del">
          <ac:chgData name="Thomas Godon" userId="59a748ac-8562-4500-ac62-e24bb6876e8b" providerId="ADAL" clId="{70D45A43-8027-4C2C-982F-EB10A2DB795A}" dt="2023-09-05T08:28:25.796" v="436" actId="26606"/>
          <ac:spMkLst>
            <pc:docMk/>
            <pc:sldMk cId="1795200148" sldId="257"/>
            <ac:spMk id="1038" creationId="{D5B0017B-2ECA-49AF-B397-DC140825DF8D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2" creationId="{AFF8D2E5-2C4E-47B1-930B-6C82B7C31331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3" creationId="{801E4ADA-0EA9-4930-846E-3C11E8BED6DD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4" creationId="{FB92FFCE-0C90-454E-AA25-D4EE9A6C39C5}"/>
          </ac:spMkLst>
        </pc:spChg>
        <pc:grpChg chg="add del">
          <ac:chgData name="Thomas Godon" userId="59a748ac-8562-4500-ac62-e24bb6876e8b" providerId="ADAL" clId="{70D45A43-8027-4C2C-982F-EB10A2DB795A}" dt="2023-09-05T08:28:25.796" v="436" actId="26606"/>
          <ac:grpSpMkLst>
            <pc:docMk/>
            <pc:sldMk cId="1795200148" sldId="257"/>
            <ac:grpSpMk id="1033" creationId="{AE1C45F0-260A-458C-96ED-C1F6D2151219}"/>
          </ac:grpSpMkLst>
        </pc:grpChg>
        <pc:picChg chg="add mod">
          <ac:chgData name="Thomas Godon" userId="59a748ac-8562-4500-ac62-e24bb6876e8b" providerId="ADAL" clId="{70D45A43-8027-4C2C-982F-EB10A2DB795A}" dt="2023-09-05T08:28:25.803" v="437" actId="26606"/>
          <ac:picMkLst>
            <pc:docMk/>
            <pc:sldMk cId="1795200148" sldId="257"/>
            <ac:picMk id="1026" creationId="{7E7B7357-6A54-17CD-EC73-E9EB3C189596}"/>
          </ac:picMkLst>
        </pc:picChg>
        <pc:cxnChg chg="add del">
          <ac:chgData name="Thomas Godon" userId="59a748ac-8562-4500-ac62-e24bb6876e8b" providerId="ADAL" clId="{70D45A43-8027-4C2C-982F-EB10A2DB795A}" dt="2023-09-05T08:28:25.796" v="436" actId="26606"/>
          <ac:cxnSpMkLst>
            <pc:docMk/>
            <pc:sldMk cId="1795200148" sldId="257"/>
            <ac:cxnSpMk id="1040" creationId="{6CF1BAF6-AD41-4082-B212-8A1F9A2E8779}"/>
          </ac:cxnSpMkLst>
        </pc:cxnChg>
      </pc:sldChg>
      <pc:sldChg chg="addSp delSp modSp new add del mod setBg">
        <pc:chgData name="Thomas Godon" userId="59a748ac-8562-4500-ac62-e24bb6876e8b" providerId="ADAL" clId="{70D45A43-8027-4C2C-982F-EB10A2DB795A}" dt="2023-09-05T09:25:01.536" v="619" actId="20577"/>
        <pc:sldMkLst>
          <pc:docMk/>
          <pc:sldMk cId="3760236575" sldId="258"/>
        </pc:sldMkLst>
        <pc:spChg chg="mod">
          <ac:chgData name="Thomas Godon" userId="59a748ac-8562-4500-ac62-e24bb6876e8b" providerId="ADAL" clId="{70D45A43-8027-4C2C-982F-EB10A2DB795A}" dt="2023-09-05T09:09:53.703" v="531" actId="26606"/>
          <ac:spMkLst>
            <pc:docMk/>
            <pc:sldMk cId="3760236575" sldId="258"/>
            <ac:spMk id="2" creationId="{6B9BA862-13CC-4B28-CD7F-A95A57367FBF}"/>
          </ac:spMkLst>
        </pc:spChg>
        <pc:spChg chg="mod">
          <ac:chgData name="Thomas Godon" userId="59a748ac-8562-4500-ac62-e24bb6876e8b" providerId="ADAL" clId="{70D45A43-8027-4C2C-982F-EB10A2DB795A}" dt="2023-09-05T09:25:01.536" v="619" actId="20577"/>
          <ac:spMkLst>
            <pc:docMk/>
            <pc:sldMk cId="3760236575" sldId="258"/>
            <ac:spMk id="3" creationId="{7A0163FB-7597-F865-48C8-B3907C061B0F}"/>
          </ac:spMkLst>
        </pc:spChg>
        <pc:picChg chg="add del mod">
          <ac:chgData name="Thomas Godon" userId="59a748ac-8562-4500-ac62-e24bb6876e8b" providerId="ADAL" clId="{70D45A43-8027-4C2C-982F-EB10A2DB795A}" dt="2023-09-05T09:09:28.503" v="529" actId="478"/>
          <ac:picMkLst>
            <pc:docMk/>
            <pc:sldMk cId="3760236575" sldId="258"/>
            <ac:picMk id="5" creationId="{55B6ED53-2580-4C42-539A-C1C46B33E7F9}"/>
          </ac:picMkLst>
        </pc:picChg>
        <pc:picChg chg="add mod">
          <ac:chgData name="Thomas Godon" userId="59a748ac-8562-4500-ac62-e24bb6876e8b" providerId="ADAL" clId="{70D45A43-8027-4C2C-982F-EB10A2DB795A}" dt="2023-09-05T09:09:53.703" v="531" actId="26606"/>
          <ac:picMkLst>
            <pc:docMk/>
            <pc:sldMk cId="3760236575" sldId="258"/>
            <ac:picMk id="7" creationId="{B532B2CB-D1CA-D1AF-6E59-B41038E85C75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05T09:39:37.242" v="691" actId="20577"/>
        <pc:sldMkLst>
          <pc:docMk/>
          <pc:sldMk cId="2100870518" sldId="259"/>
        </pc:sldMkLst>
        <pc:spChg chg="mod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2" creationId="{986C344D-8F08-1DBC-F7AC-6AB5A2BD6840}"/>
          </ac:spMkLst>
        </pc:spChg>
        <pc:spChg chg="mod ord">
          <ac:chgData name="Thomas Godon" userId="59a748ac-8562-4500-ac62-e24bb6876e8b" providerId="ADAL" clId="{70D45A43-8027-4C2C-982F-EB10A2DB795A}" dt="2023-09-05T09:39:37.242" v="691" actId="20577"/>
          <ac:spMkLst>
            <pc:docMk/>
            <pc:sldMk cId="2100870518" sldId="259"/>
            <ac:spMk id="3" creationId="{88074758-2266-AFFB-1A4F-7F0089DFB2F0}"/>
          </ac:spMkLst>
        </pc:spChg>
        <pc:spChg chg="add del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10" creationId="{9E6671AF-110C-4E4D-BEB4-1323A3136D1B}"/>
          </ac:spMkLst>
        </pc:spChg>
        <pc:spChg chg="add del">
          <ac:chgData name="Thomas Godon" userId="59a748ac-8562-4500-ac62-e24bb6876e8b" providerId="ADAL" clId="{70D45A43-8027-4C2C-982F-EB10A2DB795A}" dt="2023-09-05T09:09:05.542" v="525" actId="26606"/>
          <ac:spMkLst>
            <pc:docMk/>
            <pc:sldMk cId="2100870518" sldId="259"/>
            <ac:spMk id="15" creationId="{99F1FFA9-D672-408C-9220-ADEEC6ABDD09}"/>
          </ac:spMkLst>
        </pc:spChg>
        <pc:spChg chg="add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17" creationId="{CEF6118E-44FB-4509-B4D9-129052E4C6EE}"/>
          </ac:spMkLst>
        </pc:spChg>
        <pc:picChg chg="add mod ord">
          <ac:chgData name="Thomas Godon" userId="59a748ac-8562-4500-ac62-e24bb6876e8b" providerId="ADAL" clId="{70D45A43-8027-4C2C-982F-EB10A2DB795A}" dt="2023-09-05T09:09:05.544" v="526" actId="26606"/>
          <ac:picMkLst>
            <pc:docMk/>
            <pc:sldMk cId="2100870518" sldId="259"/>
            <ac:picMk id="5" creationId="{681A0C39-EF83-FEC2-2A11-7F3675DCB02F}"/>
          </ac:picMkLst>
        </pc:picChg>
        <pc:picChg chg="add mod">
          <ac:chgData name="Thomas Godon" userId="59a748ac-8562-4500-ac62-e24bb6876e8b" providerId="ADAL" clId="{70D45A43-8027-4C2C-982F-EB10A2DB795A}" dt="2023-09-05T09:09:05.544" v="526" actId="26606"/>
          <ac:picMkLst>
            <pc:docMk/>
            <pc:sldMk cId="2100870518" sldId="259"/>
            <ac:picMk id="7" creationId="{EAA59D75-2680-4FA5-13F6-5432ED2A0631}"/>
          </ac:picMkLst>
        </pc:picChg>
      </pc:sldChg>
      <pc:sldChg chg="addSp modSp new mod setBg">
        <pc:chgData name="Thomas Godon" userId="59a748ac-8562-4500-ac62-e24bb6876e8b" providerId="ADAL" clId="{70D45A43-8027-4C2C-982F-EB10A2DB795A}" dt="2023-09-05T09:37:32.051" v="655" actId="26606"/>
        <pc:sldMkLst>
          <pc:docMk/>
          <pc:sldMk cId="3000264219" sldId="260"/>
        </pc:sldMkLst>
        <pc:spChg chg="mo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2" creationId="{C51A9D5B-9892-2756-E01F-062342A547C6}"/>
          </ac:spMkLst>
        </pc:spChg>
        <pc:spChg chg="mo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3" creationId="{2DCD68F5-5F08-87F2-AE73-AE9FABE6AAFA}"/>
          </ac:spMkLst>
        </pc:spChg>
        <pc:spChg chg="ad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10" creationId="{1A95671B-3CC6-4792-9114-B74FAEA224E6}"/>
          </ac:spMkLst>
        </pc:spChg>
        <pc:picChg chg="add mod">
          <ac:chgData name="Thomas Godon" userId="59a748ac-8562-4500-ac62-e24bb6876e8b" providerId="ADAL" clId="{70D45A43-8027-4C2C-982F-EB10A2DB795A}" dt="2023-09-05T09:37:32.051" v="655" actId="26606"/>
          <ac:picMkLst>
            <pc:docMk/>
            <pc:sldMk cId="3000264219" sldId="260"/>
            <ac:picMk id="5" creationId="{078B0E40-C854-54EC-AA8C-C5F765A91C70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10T12:35:03.206" v="1182" actId="26606"/>
        <pc:sldMkLst>
          <pc:docMk/>
          <pc:sldMk cId="2908527272" sldId="261"/>
        </pc:sldMkLst>
        <pc:spChg chg="mod">
          <ac:chgData name="Thomas Godon" userId="59a748ac-8562-4500-ac62-e24bb6876e8b" providerId="ADAL" clId="{70D45A43-8027-4C2C-982F-EB10A2DB795A}" dt="2023-09-10T12:35:03.206" v="1182" actId="26606"/>
          <ac:spMkLst>
            <pc:docMk/>
            <pc:sldMk cId="2908527272" sldId="261"/>
            <ac:spMk id="2" creationId="{67E9512A-A358-3845-0B22-5B1DC5170D56}"/>
          </ac:spMkLst>
        </pc:spChg>
        <pc:spChg chg="del">
          <ac:chgData name="Thomas Godon" userId="59a748ac-8562-4500-ac62-e24bb6876e8b" providerId="ADAL" clId="{70D45A43-8027-4C2C-982F-EB10A2DB795A}" dt="2023-09-10T12:24:40.992" v="1136" actId="478"/>
          <ac:spMkLst>
            <pc:docMk/>
            <pc:sldMk cId="2908527272" sldId="261"/>
            <ac:spMk id="3" creationId="{B3226134-2B12-9DA9-CB2D-969033B57E9D}"/>
          </ac:spMkLst>
        </pc:spChg>
        <pc:spChg chg="add">
          <ac:chgData name="Thomas Godon" userId="59a748ac-8562-4500-ac62-e24bb6876e8b" providerId="ADAL" clId="{70D45A43-8027-4C2C-982F-EB10A2DB795A}" dt="2023-09-10T12:35:03.206" v="1182" actId="26606"/>
          <ac:spMkLst>
            <pc:docMk/>
            <pc:sldMk cId="2908527272" sldId="261"/>
            <ac:spMk id="9" creationId="{53F29798-D584-4792-9B62-3F5F5C36D619}"/>
          </ac:spMkLst>
        </pc:spChg>
        <pc:picChg chg="add mod">
          <ac:chgData name="Thomas Godon" userId="59a748ac-8562-4500-ac62-e24bb6876e8b" providerId="ADAL" clId="{70D45A43-8027-4C2C-982F-EB10A2DB795A}" dt="2023-09-10T12:35:03.206" v="1182" actId="26606"/>
          <ac:picMkLst>
            <pc:docMk/>
            <pc:sldMk cId="2908527272" sldId="261"/>
            <ac:picMk id="4" creationId="{6ADD0B8E-14D8-A39C-CC2B-D442E775942C}"/>
          </ac:picMkLst>
        </pc:picChg>
      </pc:sldChg>
      <pc:sldChg chg="addSp modSp new mod setBg">
        <pc:chgData name="Thomas Godon" userId="59a748ac-8562-4500-ac62-e24bb6876e8b" providerId="ADAL" clId="{70D45A43-8027-4C2C-982F-EB10A2DB795A}" dt="2023-09-10T09:31:05.179" v="889" actId="20577"/>
        <pc:sldMkLst>
          <pc:docMk/>
          <pc:sldMk cId="3029091419" sldId="262"/>
        </pc:sldMkLst>
        <pc:spChg chg="mod">
          <ac:chgData name="Thomas Godon" userId="59a748ac-8562-4500-ac62-e24bb6876e8b" providerId="ADAL" clId="{70D45A43-8027-4C2C-982F-EB10A2DB795A}" dt="2023-09-10T09:30:29.523" v="885" actId="26606"/>
          <ac:spMkLst>
            <pc:docMk/>
            <pc:sldMk cId="3029091419" sldId="262"/>
            <ac:spMk id="2" creationId="{A5132B9E-4C7C-3908-DDCB-0A8D76819D68}"/>
          </ac:spMkLst>
        </pc:spChg>
        <pc:spChg chg="mod">
          <ac:chgData name="Thomas Godon" userId="59a748ac-8562-4500-ac62-e24bb6876e8b" providerId="ADAL" clId="{70D45A43-8027-4C2C-982F-EB10A2DB795A}" dt="2023-09-10T09:31:05.179" v="889" actId="20577"/>
          <ac:spMkLst>
            <pc:docMk/>
            <pc:sldMk cId="3029091419" sldId="262"/>
            <ac:spMk id="3" creationId="{71D6CEC0-C7CE-B96B-7976-8DD4CB05E449}"/>
          </ac:spMkLst>
        </pc:spChg>
        <pc:spChg chg="add">
          <ac:chgData name="Thomas Godon" userId="59a748ac-8562-4500-ac62-e24bb6876e8b" providerId="ADAL" clId="{70D45A43-8027-4C2C-982F-EB10A2DB795A}" dt="2023-09-10T09:30:29.523" v="885" actId="26606"/>
          <ac:spMkLst>
            <pc:docMk/>
            <pc:sldMk cId="3029091419" sldId="262"/>
            <ac:spMk id="10" creationId="{9427AF5F-9A0E-42B7-A252-FD64C9885F9C}"/>
          </ac:spMkLst>
        </pc:spChg>
        <pc:picChg chg="add mod">
          <ac:chgData name="Thomas Godon" userId="59a748ac-8562-4500-ac62-e24bb6876e8b" providerId="ADAL" clId="{70D45A43-8027-4C2C-982F-EB10A2DB795A}" dt="2023-09-10T09:30:29.523" v="885" actId="26606"/>
          <ac:picMkLst>
            <pc:docMk/>
            <pc:sldMk cId="3029091419" sldId="262"/>
            <ac:picMk id="5" creationId="{28EF08D2-2D4A-828D-24BA-DE58A2846CE4}"/>
          </ac:picMkLst>
        </pc:picChg>
      </pc:sldChg>
      <pc:sldChg chg="addSp delSp modSp new mod setBg addAnim delAnim">
        <pc:chgData name="Thomas Godon" userId="59a748ac-8562-4500-ac62-e24bb6876e8b" providerId="ADAL" clId="{70D45A43-8027-4C2C-982F-EB10A2DB795A}" dt="2023-09-10T12:22:06.675" v="1050" actId="20577"/>
        <pc:sldMkLst>
          <pc:docMk/>
          <pc:sldMk cId="4288844400" sldId="263"/>
        </pc:sldMkLst>
        <pc:spChg chg="mod">
          <ac:chgData name="Thomas Godon" userId="59a748ac-8562-4500-ac62-e24bb6876e8b" providerId="ADAL" clId="{70D45A43-8027-4C2C-982F-EB10A2DB795A}" dt="2023-09-10T12:13:34.860" v="975" actId="26606"/>
          <ac:spMkLst>
            <pc:docMk/>
            <pc:sldMk cId="4288844400" sldId="263"/>
            <ac:spMk id="2" creationId="{F381675C-F77D-8290-3B5E-D8851151A407}"/>
          </ac:spMkLst>
        </pc:spChg>
        <pc:spChg chg="mod">
          <ac:chgData name="Thomas Godon" userId="59a748ac-8562-4500-ac62-e24bb6876e8b" providerId="ADAL" clId="{70D45A43-8027-4C2C-982F-EB10A2DB795A}" dt="2023-09-10T12:22:06.675" v="1050" actId="20577"/>
          <ac:spMkLst>
            <pc:docMk/>
            <pc:sldMk cId="4288844400" sldId="263"/>
            <ac:spMk id="3" creationId="{D23B3223-D4E4-3699-92BA-5B09127F91D5}"/>
          </ac:spMkLst>
        </pc:spChg>
        <pc:spChg chg="add del">
          <ac:chgData name="Thomas Godon" userId="59a748ac-8562-4500-ac62-e24bb6876e8b" providerId="ADAL" clId="{70D45A43-8027-4C2C-982F-EB10A2DB795A}" dt="2023-09-10T12:13:17.237" v="967" actId="26606"/>
          <ac:spMkLst>
            <pc:docMk/>
            <pc:sldMk cId="4288844400" sldId="263"/>
            <ac:spMk id="10" creationId="{594D6AA1-A0E1-45F9-8E25-BAB8092293CC}"/>
          </ac:spMkLst>
        </pc:spChg>
        <pc:spChg chg="add del">
          <ac:chgData name="Thomas Godon" userId="59a748ac-8562-4500-ac62-e24bb6876e8b" providerId="ADAL" clId="{70D45A43-8027-4C2C-982F-EB10A2DB795A}" dt="2023-09-10T12:13:28.650" v="972" actId="26606"/>
          <ac:spMkLst>
            <pc:docMk/>
            <pc:sldMk cId="4288844400" sldId="263"/>
            <ac:spMk id="15" creationId="{91CC89A3-857A-4D53-ADCB-0A14B4B404F8}"/>
          </ac:spMkLst>
        </pc:spChg>
        <pc:spChg chg="add">
          <ac:chgData name="Thomas Godon" userId="59a748ac-8562-4500-ac62-e24bb6876e8b" providerId="ADAL" clId="{70D45A43-8027-4C2C-982F-EB10A2DB795A}" dt="2023-09-10T12:13:34.860" v="975" actId="26606"/>
          <ac:spMkLst>
            <pc:docMk/>
            <pc:sldMk cId="4288844400" sldId="263"/>
            <ac:spMk id="19" creationId="{D19BB8BE-1351-4D9B-B761-F84A0B5B6519}"/>
          </ac:spMkLst>
        </pc:spChg>
        <pc:grpChg chg="add del">
          <ac:chgData name="Thomas Godon" userId="59a748ac-8562-4500-ac62-e24bb6876e8b" providerId="ADAL" clId="{70D45A43-8027-4C2C-982F-EB10A2DB795A}" dt="2023-09-10T12:13:21.605" v="969" actId="26606"/>
          <ac:grpSpMkLst>
            <pc:docMk/>
            <pc:sldMk cId="4288844400" sldId="263"/>
            <ac:grpSpMk id="13" creationId="{6258F736-B256-8039-9DC6-F4E49A5C5AD5}"/>
          </ac:grpSpMkLst>
        </pc:grpChg>
        <pc:grpChg chg="add del">
          <ac:chgData name="Thomas Godon" userId="59a748ac-8562-4500-ac62-e24bb6876e8b" providerId="ADAL" clId="{70D45A43-8027-4C2C-982F-EB10A2DB795A}" dt="2023-09-10T12:13:34.856" v="974" actId="26606"/>
          <ac:grpSpMkLst>
            <pc:docMk/>
            <pc:sldMk cId="4288844400" sldId="263"/>
            <ac:grpSpMk id="17" creationId="{6258F736-B256-8039-9DC6-F4E49A5C5AD5}"/>
          </ac:grpSpMkLst>
        </pc:grpChg>
        <pc:picChg chg="add mod">
          <ac:chgData name="Thomas Godon" userId="59a748ac-8562-4500-ac62-e24bb6876e8b" providerId="ADAL" clId="{70D45A43-8027-4C2C-982F-EB10A2DB795A}" dt="2023-09-10T12:13:34.860" v="975" actId="26606"/>
          <ac:picMkLst>
            <pc:docMk/>
            <pc:sldMk cId="4288844400" sldId="263"/>
            <ac:picMk id="5" creationId="{E93E5B45-44D0-9B1E-A63B-8104AD6B72EC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10T12:22:46.735" v="1135" actId="20577"/>
        <pc:sldMkLst>
          <pc:docMk/>
          <pc:sldMk cId="1409963499" sldId="264"/>
        </pc:sldMkLst>
        <pc:spChg chg="mod">
          <ac:chgData name="Thomas Godon" userId="59a748ac-8562-4500-ac62-e24bb6876e8b" providerId="ADAL" clId="{70D45A43-8027-4C2C-982F-EB10A2DB795A}" dt="2023-09-10T12:15:31.631" v="1045" actId="26606"/>
          <ac:spMkLst>
            <pc:docMk/>
            <pc:sldMk cId="1409963499" sldId="264"/>
            <ac:spMk id="2" creationId="{11E482C6-C74F-5674-EB9D-1403F11424C4}"/>
          </ac:spMkLst>
        </pc:spChg>
        <pc:spChg chg="mod">
          <ac:chgData name="Thomas Godon" userId="59a748ac-8562-4500-ac62-e24bb6876e8b" providerId="ADAL" clId="{70D45A43-8027-4C2C-982F-EB10A2DB795A}" dt="2023-09-10T12:22:46.735" v="1135" actId="20577"/>
          <ac:spMkLst>
            <pc:docMk/>
            <pc:sldMk cId="1409963499" sldId="264"/>
            <ac:spMk id="3" creationId="{332A9A9B-3CAE-C615-3A9E-E8D3DF8E8C84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2" creationId="{0D7B6173-1D58-48E2-83CF-37350F315F75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4" creationId="{8B068B58-6F94-4AFF-A8A7-18573884D6CD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8" creationId="{21BDEC81-16A7-4451-B893-C15000083B77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20" creationId="{BE5B028C-7535-45E5-9D2C-32C50D0E0E43}"/>
          </ac:spMkLst>
        </pc:spChg>
        <pc:spChg chg="add">
          <ac:chgData name="Thomas Godon" userId="59a748ac-8562-4500-ac62-e24bb6876e8b" providerId="ADAL" clId="{70D45A43-8027-4C2C-982F-EB10A2DB795A}" dt="2023-09-10T12:15:31.631" v="1045" actId="26606"/>
          <ac:spMkLst>
            <pc:docMk/>
            <pc:sldMk cId="1409963499" sldId="264"/>
            <ac:spMk id="22" creationId="{8761DDFE-071F-4200-B0AA-394476C2D2D6}"/>
          </ac:spMkLst>
        </pc:spChg>
        <pc:picChg chg="add mod">
          <ac:chgData name="Thomas Godon" userId="59a748ac-8562-4500-ac62-e24bb6876e8b" providerId="ADAL" clId="{70D45A43-8027-4C2C-982F-EB10A2DB795A}" dt="2023-09-10T12:15:31.631" v="1045" actId="26606"/>
          <ac:picMkLst>
            <pc:docMk/>
            <pc:sldMk cId="1409963499" sldId="264"/>
            <ac:picMk id="5" creationId="{2BA46052-5B5D-65F0-B369-9980F155F25B}"/>
          </ac:picMkLst>
        </pc:picChg>
        <pc:picChg chg="add mod">
          <ac:chgData name="Thomas Godon" userId="59a748ac-8562-4500-ac62-e24bb6876e8b" providerId="ADAL" clId="{70D45A43-8027-4C2C-982F-EB10A2DB795A}" dt="2023-09-10T12:15:31.631" v="1045" actId="26606"/>
          <ac:picMkLst>
            <pc:docMk/>
            <pc:sldMk cId="1409963499" sldId="264"/>
            <ac:picMk id="7" creationId="{D55A2D42-EC19-16EF-CFB6-5F0569311158}"/>
          </ac:picMkLst>
        </pc:picChg>
        <pc:picChg chg="add del">
          <ac:chgData name="Thomas Godon" userId="59a748ac-8562-4500-ac62-e24bb6876e8b" providerId="ADAL" clId="{70D45A43-8027-4C2C-982F-EB10A2DB795A}" dt="2023-09-10T12:15:31.612" v="1044" actId="26606"/>
          <ac:picMkLst>
            <pc:docMk/>
            <pc:sldMk cId="1409963499" sldId="264"/>
            <ac:picMk id="16" creationId="{B0DAC8FB-A162-44E3-A606-C855A03A5B09}"/>
          </ac:picMkLst>
        </pc:picChg>
      </pc:sldChg>
      <pc:sldChg chg="addSp delSp modSp new mod">
        <pc:chgData name="Thomas Godon" userId="59a748ac-8562-4500-ac62-e24bb6876e8b" providerId="ADAL" clId="{70D45A43-8027-4C2C-982F-EB10A2DB795A}" dt="2023-09-10T09:33:06.087" v="898" actId="255"/>
        <pc:sldMkLst>
          <pc:docMk/>
          <pc:sldMk cId="2015185460" sldId="265"/>
        </pc:sldMkLst>
        <pc:spChg chg="mod">
          <ac:chgData name="Thomas Godon" userId="59a748ac-8562-4500-ac62-e24bb6876e8b" providerId="ADAL" clId="{70D45A43-8027-4C2C-982F-EB10A2DB795A}" dt="2023-09-10T09:33:06.087" v="898" actId="255"/>
          <ac:spMkLst>
            <pc:docMk/>
            <pc:sldMk cId="2015185460" sldId="265"/>
            <ac:spMk id="2" creationId="{C3469E77-9D16-419A-0244-A89E4135424A}"/>
          </ac:spMkLst>
        </pc:spChg>
        <pc:spChg chg="del">
          <ac:chgData name="Thomas Godon" userId="59a748ac-8562-4500-ac62-e24bb6876e8b" providerId="ADAL" clId="{70D45A43-8027-4C2C-982F-EB10A2DB795A}" dt="2023-09-10T09:24:53.080" v="844" actId="478"/>
          <ac:spMkLst>
            <pc:docMk/>
            <pc:sldMk cId="2015185460" sldId="265"/>
            <ac:spMk id="3" creationId="{8B755BF8-5B5E-D615-7EC9-3D5BEFE84B28}"/>
          </ac:spMkLst>
        </pc:spChg>
        <pc:picChg chg="add mod">
          <ac:chgData name="Thomas Godon" userId="59a748ac-8562-4500-ac62-e24bb6876e8b" providerId="ADAL" clId="{70D45A43-8027-4C2C-982F-EB10A2DB795A}" dt="2023-09-10T09:28:46.309" v="860" actId="1076"/>
          <ac:picMkLst>
            <pc:docMk/>
            <pc:sldMk cId="2015185460" sldId="265"/>
            <ac:picMk id="4" creationId="{405EA78F-4966-B309-76CD-71228EB67212}"/>
          </ac:picMkLst>
        </pc:picChg>
      </pc:sldChg>
      <pc:sldChg chg="addSp delSp modSp new mod">
        <pc:chgData name="Thomas Godon" userId="59a748ac-8562-4500-ac62-e24bb6876e8b" providerId="ADAL" clId="{70D45A43-8027-4C2C-982F-EB10A2DB795A}" dt="2023-09-10T09:33:23.253" v="899" actId="255"/>
        <pc:sldMkLst>
          <pc:docMk/>
          <pc:sldMk cId="408470976" sldId="266"/>
        </pc:sldMkLst>
        <pc:spChg chg="mod">
          <ac:chgData name="Thomas Godon" userId="59a748ac-8562-4500-ac62-e24bb6876e8b" providerId="ADAL" clId="{70D45A43-8027-4C2C-982F-EB10A2DB795A}" dt="2023-09-10T09:33:23.253" v="899" actId="255"/>
          <ac:spMkLst>
            <pc:docMk/>
            <pc:sldMk cId="408470976" sldId="266"/>
            <ac:spMk id="2" creationId="{A40A20AA-77A5-2050-5739-CF23BB3936BA}"/>
          </ac:spMkLst>
        </pc:spChg>
        <pc:spChg chg="del">
          <ac:chgData name="Thomas Godon" userId="59a748ac-8562-4500-ac62-e24bb6876e8b" providerId="ADAL" clId="{70D45A43-8027-4C2C-982F-EB10A2DB795A}" dt="2023-09-10T09:32:05.183" v="890" actId="478"/>
          <ac:spMkLst>
            <pc:docMk/>
            <pc:sldMk cId="408470976" sldId="266"/>
            <ac:spMk id="3" creationId="{34333619-2382-DE5A-CD21-529986752D30}"/>
          </ac:spMkLst>
        </pc:spChg>
        <pc:picChg chg="add mod">
          <ac:chgData name="Thomas Godon" userId="59a748ac-8562-4500-ac62-e24bb6876e8b" providerId="ADAL" clId="{70D45A43-8027-4C2C-982F-EB10A2DB795A}" dt="2023-09-10T09:32:12.743" v="893" actId="1076"/>
          <ac:picMkLst>
            <pc:docMk/>
            <pc:sldMk cId="408470976" sldId="266"/>
            <ac:picMk id="1026" creationId="{DBEDF613-2AF3-61E6-81DA-29D99EDE04CB}"/>
          </ac:picMkLst>
        </pc:picChg>
      </pc:sldChg>
      <pc:sldChg chg="modSp new mod">
        <pc:chgData name="Thomas Godon" userId="59a748ac-8562-4500-ac62-e24bb6876e8b" providerId="ADAL" clId="{70D45A43-8027-4C2C-982F-EB10A2DB795A}" dt="2023-09-10T12:29:28.672" v="1180" actId="20577"/>
        <pc:sldMkLst>
          <pc:docMk/>
          <pc:sldMk cId="3850522772" sldId="267"/>
        </pc:sldMkLst>
        <pc:spChg chg="mod">
          <ac:chgData name="Thomas Godon" userId="59a748ac-8562-4500-ac62-e24bb6876e8b" providerId="ADAL" clId="{70D45A43-8027-4C2C-982F-EB10A2DB795A}" dt="2023-09-10T12:29:28.672" v="1180" actId="20577"/>
          <ac:spMkLst>
            <pc:docMk/>
            <pc:sldMk cId="3850522772" sldId="267"/>
            <ac:spMk id="2" creationId="{2F305125-5EC8-C509-7E9E-41B2EF7AE5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56A-3B8D-266E-66D4-B6CA1A82D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0579F-C510-09D0-9C0D-456F9A6A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0C03-23AF-5659-717C-450509E5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FF59-7EB6-DF00-5079-3B903AE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505C-D081-A749-D82E-8CCF56D3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64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24E4-1850-DC20-B02B-2FE640A4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47D2-EB4F-E08C-A2C2-C0AE84A0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B3DD-7DE5-F1D3-5ACA-78ECB35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1A05-60B9-1BE1-ECE5-69FAA5DD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EC9-EF71-8EA1-20F5-AA5082C7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46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60E3D-F58F-6662-05B2-650D2AB95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5F36-A0D7-A169-78F9-6ECB7546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80ED-811D-00E8-EB83-FA143C4E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83A0-4819-1EC4-06CA-4F09C421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9A14-3BC9-8399-15C7-0AE2BAE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64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487-1095-E8E2-E7FF-F7B63DEE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C22-30D4-B637-B8AD-7EB72E6E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1989-69B0-3D41-733A-B45A33E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860A-6756-114A-2466-A0F667FF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1D83-C548-8D43-2EBA-68BD88D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93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B30D-9771-4E31-3A85-947E80FC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C607-01FD-C2A6-B88B-B85DF832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4899-65DD-04FF-6EAC-4FD1DBB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14E8-91B3-E8FC-A05B-8529ED91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3796-48C6-9172-DC73-AFAC33EA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6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6E52-D45E-55DC-6957-522031E4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F37D-0926-6AA1-10B4-7C030D4B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E985-36E2-C06C-00EB-10DEA659E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934F-2FFC-C2BB-BF0E-E60AFE30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2219-4696-EB0B-F3B5-42CA593F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9453-10C8-B84D-B51D-B8838586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7B00-7F93-72FB-4562-80458ADD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EAB6-62FB-DA94-E560-941E75A0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F36EE-F287-3373-9A23-BB9131B4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A273-F15A-69B8-225F-911A54F64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6A33-B6D5-53C8-75CC-E3998CA96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898E3-4C2C-9BCA-9D6C-11D816CC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25FAA-1AD5-47CA-4B8D-A3259CFB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0F1A-9084-0EE9-85D5-8F63604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42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0CAC-7921-E0AA-D19F-BBBD779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22CF0-D3B5-3528-CE47-458E4CF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F978-D1AF-4CC0-3C7B-ECD4EB6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B4A-ED68-2E04-0D3A-CF0AC87E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63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CF127-2389-0C8F-F001-73D19B68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C0BBA-1948-BC93-F03E-73229F6E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4851-7B0E-8123-A216-F5406464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2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1392-B4A4-5AC1-3C70-ABBF4524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D210-E16E-F16A-EDEC-C33CF3BC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5118-8EF5-AEA9-33BE-AC4E35FB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EC20-33BA-8970-94F6-192337B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A502-7F1E-91DC-2FCA-098575A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5D58-3E62-508C-790C-B7E8C8C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91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2C4C-6BF0-258A-DABE-6991E382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DD574-8CC2-E217-9BBF-C7720A1B4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6DD91-FD07-0E96-75A4-F8B30587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75DB-805E-5546-E4C6-7635049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B03F-769B-11FB-DF47-45678983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8BDA-554A-BAED-1D76-40633754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9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87864-5CB0-7B5E-AFA6-2168B51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A412-604E-63B3-890B-6AF168BB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3CBC-DBDD-D77F-91C4-AE821ADC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330A-4CE2-4F2A-A88C-15A4A1232ED1}" type="datetimeFigureOut">
              <a:rPr lang="en-BE" smtClean="0"/>
              <a:t>10/09/2023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1690-7852-79A9-B565-A50D47700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5745-E96C-4625-EE92-C0189255D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06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FED-2783-1A5E-768F-9DE035D8F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Central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375A-7E36-FF31-6CE6-26F4259DB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A Nutshell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4456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1675C-F77D-8290-3B5E-D8851151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sz="4000" dirty="0"/>
              <a:t>Device Templates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3223-D4E4-3699-92BA-5B09127F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en-US" sz="2000" dirty="0"/>
              <a:t>Define capabilities</a:t>
            </a:r>
          </a:p>
          <a:p>
            <a:r>
              <a:rPr lang="en-US" sz="2000" dirty="0"/>
              <a:t>DTDL</a:t>
            </a:r>
            <a:endParaRPr lang="en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E5B45-44D0-9B1E-A63B-8104AD6B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01" y="2395175"/>
            <a:ext cx="6362000" cy="20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4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82C6-C74F-5674-EB9D-1403F114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Exports</a:t>
            </a:r>
            <a:endParaRPr lang="en-B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9A9B-3CAE-C615-3A9E-E8D3DF8E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streams (telemetry)</a:t>
            </a:r>
          </a:p>
          <a:p>
            <a:r>
              <a:rPr lang="en-US" sz="2000" dirty="0"/>
              <a:t>IoT Central Events (device created, …)</a:t>
            </a:r>
          </a:p>
          <a:p>
            <a:r>
              <a:rPr lang="en-US" sz="2000" dirty="0"/>
              <a:t>Azure resources</a:t>
            </a:r>
          </a:p>
          <a:p>
            <a:endParaRPr lang="en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46052-5B5D-65F0-B369-9980F155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392617"/>
            <a:ext cx="5167185" cy="1769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A2D42-EC19-16EF-CFB6-5F056931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450748"/>
            <a:ext cx="5167185" cy="16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6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9512A-A358-3845-0B22-5B1DC517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 </a:t>
            </a: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D0B8E-14D8-A39C-CC2B-D442E775942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164"/>
            <a:ext cx="10512547" cy="36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2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DD2A1-F241-3365-6AA2-C07DD4F9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Wat is IoT Central</a:t>
            </a:r>
            <a:endParaRPr lang="en-BE" dirty="0"/>
          </a:p>
        </p:txBody>
      </p:sp>
      <p:sp>
        <p:nvSpPr>
          <p:cNvPr id="1043" name="Rectangle 103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Rectangle 10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9622-DF18-7A9E-AAE4-3A150501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140"/>
            <a:ext cx="10444063" cy="288958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 algn="just" defTabSz="905256">
              <a:spcBef>
                <a:spcPts val="990"/>
              </a:spcBef>
              <a:buNone/>
            </a:pPr>
            <a:r>
              <a:rPr lang="nl-NL" sz="2772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IoT Central is een cloudgebaseerd platform dat bedrijven en ontwikkelaars helpt bij het beheren, monitoren en analyseren van Internet of Things (IoT)-apparaten en gegevens. Het biedt eenvoudig apparaatbeheer, real-time monitoring, schaalbaarheid, beveiliging, en de mogelijkheid om gegevens te integreren en te analyseren, waardoor het gemakkelijker wordt om IoT-implementaties te bouwen en te beheren en waardevolle inzichten te verkrijgen uit IoT-gegevens.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87592-F9C7-5945-6D8B-CCFBE0DA2942}"/>
              </a:ext>
            </a:extLst>
          </p:cNvPr>
          <p:cNvSpPr txBox="1"/>
          <p:nvPr/>
        </p:nvSpPr>
        <p:spPr>
          <a:xfrm>
            <a:off x="10115174" y="5211446"/>
            <a:ext cx="1229482" cy="366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ChatGPT -</a:t>
            </a:r>
            <a:endParaRPr lang="en-BE"/>
          </a:p>
        </p:txBody>
      </p:sp>
      <p:pic>
        <p:nvPicPr>
          <p:cNvPr id="1026" name="Picture 2" descr="ChatGPT, OpenAI Logo Icon 21495996 PNG">
            <a:extLst>
              <a:ext uri="{FF2B5EF4-FFF2-40B4-BE49-F238E27FC236}">
                <a16:creationId xmlns:a16="http://schemas.microsoft.com/office/drawing/2014/main" id="{7E7B7357-6A54-17CD-EC73-E9EB3C18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730" y="5160462"/>
            <a:ext cx="412142" cy="46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20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A862-13CC-4B28-CD7F-A95A5736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sz="3600"/>
              <a:t>Eenvoudig</a:t>
            </a:r>
            <a:r>
              <a:rPr lang="en-US" sz="3600" dirty="0"/>
              <a:t> Device Management</a:t>
            </a:r>
            <a:endParaRPr lang="en-B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63FB-7597-F865-48C8-B3907C06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IoT-devices </a:t>
            </a:r>
            <a:r>
              <a:rPr lang="en-US" sz="1800" dirty="0" err="1"/>
              <a:t>registreren</a:t>
            </a:r>
            <a:r>
              <a:rPr lang="en-US" sz="1800" dirty="0"/>
              <a:t> &amp; </a:t>
            </a:r>
            <a:r>
              <a:rPr lang="en-US" sz="1800" dirty="0" err="1"/>
              <a:t>beheren</a:t>
            </a:r>
            <a:endParaRPr lang="en-US" sz="1800" dirty="0"/>
          </a:p>
          <a:p>
            <a:r>
              <a:rPr lang="en-US" sz="1800" dirty="0"/>
              <a:t>Organizations</a:t>
            </a:r>
          </a:p>
          <a:p>
            <a:r>
              <a:rPr lang="en-US" sz="1800" dirty="0"/>
              <a:t>Device groups</a:t>
            </a:r>
          </a:p>
          <a:p>
            <a:r>
              <a:rPr lang="en-US" sz="1800" dirty="0"/>
              <a:t>Device templates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2B2CB-D1CA-D1AF-6E59-B41038E85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53" b="-1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023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C344D-8F08-1DBC-F7AC-6AB5A2BD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/>
              <a:t>Real-time Monitoring</a:t>
            </a:r>
            <a:endParaRPr lang="en-BE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A0C39-EF83-FEC2-2A11-7F3675DC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" r="7151" b="-2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4758-2266-AFFB-1A4F-7F0089DF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US" sz="2000" dirty="0"/>
              <a:t>Realtime raw data</a:t>
            </a:r>
          </a:p>
          <a:p>
            <a:r>
              <a:rPr lang="en-US" sz="2000" dirty="0"/>
              <a:t>Dashboards</a:t>
            </a:r>
          </a:p>
          <a:p>
            <a:r>
              <a:rPr lang="en-US" sz="2000" dirty="0"/>
              <a:t>Widgets</a:t>
            </a:r>
          </a:p>
          <a:p>
            <a:r>
              <a:rPr lang="en-US" sz="2000" dirty="0"/>
              <a:t>Charts</a:t>
            </a:r>
          </a:p>
          <a:p>
            <a:r>
              <a:rPr lang="en-US" sz="2000" dirty="0"/>
              <a:t>Data Explorer</a:t>
            </a:r>
            <a:endParaRPr lang="en-BE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59D75-2680-4FA5-13F6-5432ED2A0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471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7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A9D5B-9892-2756-E01F-062342A5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Scalability &amp; Flexibility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68F5-5F08-87F2-AE73-AE9FABE6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2000"/>
              <a:t>Load balancing IoT hub</a:t>
            </a:r>
          </a:p>
          <a:p>
            <a:r>
              <a:rPr lang="en-US" sz="2000"/>
              <a:t>Data exports</a:t>
            </a:r>
          </a:p>
          <a:p>
            <a:r>
              <a:rPr lang="en-US" sz="2000"/>
              <a:t>Azure eco system</a:t>
            </a:r>
          </a:p>
          <a:p>
            <a:r>
              <a:rPr lang="en-US" sz="2000"/>
              <a:t>API</a:t>
            </a:r>
            <a:endParaRPr lang="en-B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0E40-C854-54EC-AA8C-C5F765A9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6" y="3237567"/>
            <a:ext cx="10515569" cy="22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6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2B9E-4C7C-3908-DDCB-0A8D7681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Devices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CEC0-C7CE-B96B-7976-8DD4CB05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IoT Device &amp; IoT Edge Device</a:t>
            </a:r>
          </a:p>
          <a:p>
            <a:r>
              <a:rPr lang="en-US" sz="2000" dirty="0"/>
              <a:t>Setup &amp; maintain devices</a:t>
            </a:r>
          </a:p>
          <a:p>
            <a:r>
              <a:rPr lang="en-US" sz="2000" dirty="0"/>
              <a:t>Device groups</a:t>
            </a:r>
            <a:endParaRPr lang="en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F08D2-2D4A-828D-24BA-DE58A2846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325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9E77-9D16-419A-0244-A89E4135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IoT Devices</a:t>
            </a:r>
            <a:endParaRPr lang="en-B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A78F-4966-B309-76CD-71228EB6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2303234"/>
            <a:ext cx="9324974" cy="35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0AA-77A5-2050-5739-CF23BB39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IoT Edge Devices</a:t>
            </a:r>
            <a:endParaRPr lang="en-BE" sz="4000" dirty="0"/>
          </a:p>
        </p:txBody>
      </p:sp>
      <p:pic>
        <p:nvPicPr>
          <p:cNvPr id="1026" name="Picture 2" descr="Diagram of how IoT Edge runtime sends insights and reporting to IoT Hub.">
            <a:extLst>
              <a:ext uri="{FF2B5EF4-FFF2-40B4-BE49-F238E27FC236}">
                <a16:creationId xmlns:a16="http://schemas.microsoft.com/office/drawing/2014/main" id="{DBEDF613-2AF3-61E6-81DA-29D99EDE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2322081"/>
            <a:ext cx="10715625" cy="31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7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5125-5EC8-C509-7E9E-41B2EF7A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Provisioning &amp; Load Balancing 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A705-E4A4-C50B-9BC6-6D2E4466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5052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8B28C7-7176-4BBF-B54C-406C41124ACD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E916E8DCD1D469DA89B1BFC7B5A4A" ma:contentTypeVersion="0" ma:contentTypeDescription="Create a new document." ma:contentTypeScope="" ma:versionID="41ef4ed0fa2000ef0eeabae91aa90b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9bba3d109c83ca9ea707846bd0efb6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EC05F-8460-4743-B5AA-81D5DD571A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EE6D6-D356-4A25-AC22-038F82455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99339C-38AF-494F-B098-AF35F93061D6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Azure Iot Central</vt:lpstr>
      <vt:lpstr>Wat is IoT Central</vt:lpstr>
      <vt:lpstr>Eenvoudig Device Management</vt:lpstr>
      <vt:lpstr>Real-time Monitoring</vt:lpstr>
      <vt:lpstr>Scalability &amp; Flexibility</vt:lpstr>
      <vt:lpstr>Devices</vt:lpstr>
      <vt:lpstr>IoT Devices</vt:lpstr>
      <vt:lpstr>IoT Edge Devices</vt:lpstr>
      <vt:lpstr>Device Provisioning &amp; Load Balancing </vt:lpstr>
      <vt:lpstr>Device Templates</vt:lpstr>
      <vt:lpstr>Exports</vt:lpstr>
      <vt:lpstr>Demo time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Central</dc:title>
  <dc:creator>Thomas Godon</dc:creator>
  <cp:lastModifiedBy>Thomas Godon</cp:lastModifiedBy>
  <cp:revision>1</cp:revision>
  <dcterms:created xsi:type="dcterms:W3CDTF">2023-09-05T07:10:52Z</dcterms:created>
  <dcterms:modified xsi:type="dcterms:W3CDTF">2023-09-10T12:35:07Z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0x0101008E6E916E8DCD1D469DA89B1BFC7B5A4A</vt:lpwstr>
  </property>
</Properties>
</file>