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7" r:id="rId7"/>
    <p:sldId id="258" r:id="rId8"/>
    <p:sldId id="259" r:id="rId9"/>
    <p:sldId id="260" r:id="rId10"/>
    <p:sldId id="263" r:id="rId11"/>
    <p:sldId id="262" r:id="rId12"/>
    <p:sldId id="265" r:id="rId13"/>
    <p:sldId id="266" r:id="rId14"/>
    <p:sldId id="264" r:id="rId15"/>
    <p:sldId id="261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45A43-8027-4C2C-982F-EB10A2DB795A}" v="26" dt="2023-09-10T12:34:56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2546" autoAdjust="0"/>
  </p:normalViewPr>
  <p:slideViewPr>
    <p:cSldViewPr snapToGrid="0">
      <p:cViewPr varScale="1">
        <p:scale>
          <a:sx n="144" d="100"/>
          <a:sy n="144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F19D-734B-4D93-B84D-50E4125D5E28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986AC-811D-4C2A-A7DE-A4DD8621F5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670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97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060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Generate device </a:t>
            </a:r>
          </a:p>
          <a:p>
            <a:r>
              <a:rPr lang="en-US" dirty="0"/>
              <a:t>- </a:t>
            </a:r>
            <a:r>
              <a:rPr lang="en-US" dirty="0" err="1"/>
              <a:t>beheeren</a:t>
            </a:r>
            <a:r>
              <a:rPr lang="en-US" dirty="0"/>
              <a:t> in </a:t>
            </a:r>
            <a:r>
              <a:rPr lang="en-US" dirty="0" err="1"/>
              <a:t>groepen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plaatsen</a:t>
            </a:r>
            <a:r>
              <a:rPr lang="en-US" dirty="0"/>
              <a:t> onder </a:t>
            </a:r>
            <a:r>
              <a:rPr lang="en-US" dirty="0" err="1"/>
              <a:t>organisaties</a:t>
            </a:r>
            <a:endParaRPr lang="en-US" dirty="0"/>
          </a:p>
          <a:p>
            <a:r>
              <a:rPr lang="en-US" dirty="0"/>
              <a:t>- device templates </a:t>
            </a:r>
            <a:r>
              <a:rPr lang="en-US" dirty="0" err="1"/>
              <a:t>aanmaken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64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real time data </a:t>
            </a:r>
            <a:r>
              <a:rPr lang="en-US" dirty="0" err="1"/>
              <a:t>bekijken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aanmaken</a:t>
            </a:r>
            <a:r>
              <a:rPr lang="en-US" dirty="0"/>
              <a:t> van dashboards met </a:t>
            </a:r>
            <a:r>
              <a:rPr lang="en-US" dirty="0" err="1"/>
              <a:t>grafieken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widgets</a:t>
            </a:r>
          </a:p>
          <a:p>
            <a:r>
              <a:rPr lang="en-US" dirty="0"/>
              <a:t>- </a:t>
            </a:r>
            <a:r>
              <a:rPr lang="en-US" dirty="0" err="1"/>
              <a:t>raadplegen</a:t>
            </a:r>
            <a:r>
              <a:rPr lang="en-US" dirty="0"/>
              <a:t> van data via </a:t>
            </a:r>
            <a:r>
              <a:rPr lang="en-US" dirty="0" err="1"/>
              <a:t>iot</a:t>
            </a:r>
            <a:r>
              <a:rPr lang="en-US" dirty="0"/>
              <a:t> central portal in de </a:t>
            </a:r>
            <a:r>
              <a:rPr lang="en-US" dirty="0" err="1"/>
              <a:t>onderliggende</a:t>
            </a:r>
            <a:r>
              <a:rPr lang="en-US" dirty="0"/>
              <a:t> </a:t>
            </a:r>
            <a:r>
              <a:rPr lang="en-US" dirty="0" err="1"/>
              <a:t>adx</a:t>
            </a:r>
            <a:r>
              <a:rPr lang="en-US" dirty="0"/>
              <a:t> via </a:t>
            </a:r>
            <a:r>
              <a:rPr lang="en-US" dirty="0" err="1"/>
              <a:t>kusto</a:t>
            </a:r>
            <a:r>
              <a:rPr lang="en-US" dirty="0"/>
              <a:t> queries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167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devices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geregistreerd</a:t>
            </a:r>
            <a:r>
              <a:rPr lang="en-US" dirty="0"/>
              <a:t> via </a:t>
            </a:r>
            <a:r>
              <a:rPr lang="en-US" dirty="0" err="1"/>
              <a:t>dps</a:t>
            </a:r>
            <a:r>
              <a:rPr lang="en-US" dirty="0"/>
              <a:t> (device provisioning service)</a:t>
            </a:r>
          </a:p>
          <a:p>
            <a:r>
              <a:rPr lang="en-US" dirty="0"/>
              <a:t>- load balancing voor </a:t>
            </a:r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hoeveel devices</a:t>
            </a:r>
          </a:p>
          <a:p>
            <a:r>
              <a:rPr lang="en-US" dirty="0"/>
              <a:t>- </a:t>
            </a:r>
            <a:r>
              <a:rPr lang="en-US" dirty="0" err="1"/>
              <a:t>mogelijkheid</a:t>
            </a:r>
            <a:r>
              <a:rPr lang="en-US" dirty="0"/>
              <a:t> tot data exports</a:t>
            </a:r>
          </a:p>
          <a:p>
            <a:r>
              <a:rPr lang="en-US" dirty="0"/>
              <a:t>	- event hub</a:t>
            </a:r>
          </a:p>
          <a:p>
            <a:r>
              <a:rPr lang="en-US" dirty="0"/>
              <a:t>	- service bus</a:t>
            </a:r>
          </a:p>
          <a:p>
            <a:r>
              <a:rPr lang="en-US" dirty="0"/>
              <a:t>	- storage account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central </a:t>
            </a:r>
            <a:r>
              <a:rPr lang="en-US" dirty="0" err="1"/>
              <a:t>kan</a:t>
            </a:r>
            <a:r>
              <a:rPr lang="en-US" dirty="0"/>
              <a:t> via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aangestuurd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	- create devices, …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536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device templates </a:t>
            </a:r>
            <a:r>
              <a:rPr lang="en-US" dirty="0" err="1"/>
              <a:t>informatie</a:t>
            </a:r>
            <a:r>
              <a:rPr lang="en-US" dirty="0"/>
              <a:t> wordt </a:t>
            </a:r>
            <a:r>
              <a:rPr lang="en-US" dirty="0" err="1"/>
              <a:t>gestored</a:t>
            </a:r>
            <a:r>
              <a:rPr lang="en-US" dirty="0"/>
              <a:t> in </a:t>
            </a:r>
            <a:r>
              <a:rPr lang="en-US" dirty="0" err="1"/>
              <a:t>dtdl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weergave</a:t>
            </a:r>
            <a:r>
              <a:rPr lang="en-US" dirty="0"/>
              <a:t> van een device</a:t>
            </a:r>
          </a:p>
          <a:p>
            <a:r>
              <a:rPr lang="en-US" dirty="0"/>
              <a:t>	- telemetry</a:t>
            </a:r>
          </a:p>
          <a:p>
            <a:r>
              <a:rPr lang="en-US" dirty="0"/>
              <a:t>	- properties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908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- 2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devices</a:t>
            </a:r>
          </a:p>
          <a:p>
            <a:r>
              <a:rPr lang="en-US" dirty="0"/>
              <a:t>	- </a:t>
            </a:r>
            <a:r>
              <a:rPr lang="en-US" dirty="0" err="1"/>
              <a:t>iot</a:t>
            </a:r>
            <a:r>
              <a:rPr lang="en-US" dirty="0"/>
              <a:t> device</a:t>
            </a:r>
          </a:p>
          <a:p>
            <a:r>
              <a:rPr lang="en-US" dirty="0"/>
              <a:t>	- </a:t>
            </a:r>
            <a:r>
              <a:rPr lang="en-US" dirty="0" err="1"/>
              <a:t>iot</a:t>
            </a:r>
            <a:r>
              <a:rPr lang="en-US" dirty="0"/>
              <a:t> edge device</a:t>
            </a:r>
          </a:p>
          <a:p>
            <a:r>
              <a:rPr lang="en-US" dirty="0"/>
              <a:t>- devices kunnen </a:t>
            </a:r>
            <a:r>
              <a:rPr lang="en-US" dirty="0" err="1"/>
              <a:t>makkelijk</a:t>
            </a:r>
            <a:r>
              <a:rPr lang="en-US" dirty="0"/>
              <a:t> via de </a:t>
            </a:r>
            <a:r>
              <a:rPr lang="en-US" dirty="0" err="1"/>
              <a:t>iot</a:t>
            </a:r>
            <a:r>
              <a:rPr lang="en-US" dirty="0"/>
              <a:t> central portal </a:t>
            </a:r>
            <a:r>
              <a:rPr lang="en-US" dirty="0" err="1"/>
              <a:t>beheerd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84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- 1 op 1 device </a:t>
            </a:r>
            <a:r>
              <a:rPr lang="en-US" dirty="0" err="1"/>
              <a:t>configuratie</a:t>
            </a:r>
            <a:r>
              <a:rPr lang="en-US" dirty="0"/>
              <a:t> =&gt; 1 device in </a:t>
            </a:r>
            <a:r>
              <a:rPr lang="en-US" dirty="0" err="1"/>
              <a:t>iot</a:t>
            </a:r>
            <a:r>
              <a:rPr lang="en-US" dirty="0"/>
              <a:t> central </a:t>
            </a:r>
            <a:r>
              <a:rPr lang="en-US" dirty="0" err="1"/>
              <a:t>ontvang</a:t>
            </a:r>
            <a:r>
              <a:rPr lang="en-US" dirty="0"/>
              <a:t> data van 1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340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Meestal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een proxy device. 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edge runtime draait op locale </a:t>
            </a:r>
            <a:r>
              <a:rPr lang="en-US" dirty="0" err="1"/>
              <a:t>infrastructuur</a:t>
            </a:r>
            <a:r>
              <a:rPr lang="en-US" dirty="0"/>
              <a:t> die </a:t>
            </a:r>
            <a:r>
              <a:rPr lang="en-US" dirty="0" err="1"/>
              <a:t>toegang</a:t>
            </a:r>
            <a:r>
              <a:rPr lang="en-US" dirty="0"/>
              <a:t> heeft tot de sensor data</a:t>
            </a:r>
          </a:p>
          <a:p>
            <a:r>
              <a:rPr lang="en-US" dirty="0"/>
              <a:t>- modules </a:t>
            </a:r>
            <a:r>
              <a:rPr lang="en-US" dirty="0" err="1"/>
              <a:t>draaien</a:t>
            </a:r>
            <a:r>
              <a:rPr lang="en-US" dirty="0"/>
              <a:t> op de </a:t>
            </a:r>
            <a:r>
              <a:rPr lang="en-US" dirty="0" err="1"/>
              <a:t>iot</a:t>
            </a:r>
            <a:r>
              <a:rPr lang="en-US" dirty="0"/>
              <a:t> edge runtime</a:t>
            </a:r>
          </a:p>
          <a:p>
            <a:r>
              <a:rPr lang="en-US" dirty="0"/>
              <a:t>- telemetry upstream via modules naar </a:t>
            </a:r>
            <a:r>
              <a:rPr lang="en-US" dirty="0" err="1"/>
              <a:t>iot</a:t>
            </a:r>
            <a:r>
              <a:rPr lang="en-US" dirty="0"/>
              <a:t> hub (</a:t>
            </a:r>
            <a:r>
              <a:rPr lang="en-US" dirty="0" err="1"/>
              <a:t>iot</a:t>
            </a:r>
            <a:r>
              <a:rPr lang="en-US" dirty="0"/>
              <a:t> central)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94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mogelijkheid</a:t>
            </a:r>
            <a:r>
              <a:rPr lang="en-US" dirty="0"/>
              <a:t> tot </a:t>
            </a:r>
            <a:r>
              <a:rPr lang="en-US" dirty="0" err="1"/>
              <a:t>exporteren</a:t>
            </a:r>
            <a:r>
              <a:rPr lang="en-US" dirty="0"/>
              <a:t> van telemetry data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central life cycle events</a:t>
            </a:r>
          </a:p>
          <a:p>
            <a:r>
              <a:rPr lang="en-US" dirty="0"/>
              <a:t>	- create device</a:t>
            </a:r>
          </a:p>
          <a:p>
            <a:r>
              <a:rPr lang="en-US" dirty="0"/>
              <a:t>	- update device template</a:t>
            </a:r>
          </a:p>
          <a:p>
            <a:r>
              <a:rPr lang="en-US" dirty="0"/>
              <a:t>	- …</a:t>
            </a:r>
          </a:p>
          <a:p>
            <a:r>
              <a:rPr lang="en-US" dirty="0"/>
              <a:t>- data transformative mogelijk via </a:t>
            </a:r>
            <a:r>
              <a:rPr lang="en-US" dirty="0" err="1"/>
              <a:t>jq</a:t>
            </a:r>
            <a:r>
              <a:rPr lang="en-US" dirty="0"/>
              <a:t> syntax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692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56A-3B8D-266E-66D4-B6CA1A82D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0579F-C510-09D0-9C0D-456F9A6A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0C03-23AF-5659-717C-450509E5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FF59-7EB6-DF00-5079-3B903AE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505C-D081-A749-D82E-8CCF56D3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64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24E4-1850-DC20-B02B-2FE640A4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47D2-EB4F-E08C-A2C2-C0AE84A0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B3DD-7DE5-F1D3-5ACA-78ECB35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1A05-60B9-1BE1-ECE5-69FAA5DD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EC9-EF71-8EA1-20F5-AA5082C7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46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60E3D-F58F-6662-05B2-650D2AB95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5F36-A0D7-A169-78F9-6ECB7546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80ED-811D-00E8-EB83-FA143C4E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83A0-4819-1EC4-06CA-4F09C421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9A14-3BC9-8399-15C7-0AE2BAE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64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487-1095-E8E2-E7FF-F7B63DEE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C22-30D4-B637-B8AD-7EB72E6E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1989-69B0-3D41-733A-B45A33E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860A-6756-114A-2466-A0F667FF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1D83-C548-8D43-2EBA-68BD88D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93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B30D-9771-4E31-3A85-947E80FC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C607-01FD-C2A6-B88B-B85DF832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4899-65DD-04FF-6EAC-4FD1DBB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14E8-91B3-E8FC-A05B-8529ED91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3796-48C6-9172-DC73-AFAC33EA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6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6E52-D45E-55DC-6957-522031E4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F37D-0926-6AA1-10B4-7C030D4B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E985-36E2-C06C-00EB-10DEA659E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934F-2FFC-C2BB-BF0E-E60AFE30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2219-4696-EB0B-F3B5-42CA593F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9453-10C8-B84D-B51D-B8838586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7B00-7F93-72FB-4562-80458ADD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EAB6-62FB-DA94-E560-941E75A0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F36EE-F287-3373-9A23-BB9131B4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A273-F15A-69B8-225F-911A54F64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6A33-B6D5-53C8-75CC-E3998CA96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898E3-4C2C-9BCA-9D6C-11D816CC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25FAA-1AD5-47CA-4B8D-A3259CFB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0F1A-9084-0EE9-85D5-8F63604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42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0CAC-7921-E0AA-D19F-BBBD779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22CF0-D3B5-3528-CE47-458E4CF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F978-D1AF-4CC0-3C7B-ECD4EB6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B4A-ED68-2E04-0D3A-CF0AC87E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63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CF127-2389-0C8F-F001-73D19B68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C0BBA-1948-BC93-F03E-73229F6E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4851-7B0E-8123-A216-F5406464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2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1392-B4A4-5AC1-3C70-ABBF4524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D210-E16E-F16A-EDEC-C33CF3BC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5118-8EF5-AEA9-33BE-AC4E35FB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EC20-33BA-8970-94F6-192337B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A502-7F1E-91DC-2FCA-098575A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5D58-3E62-508C-790C-B7E8C8C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91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2C4C-6BF0-258A-DABE-6991E382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DD574-8CC2-E217-9BBF-C7720A1B4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6DD91-FD07-0E96-75A4-F8B30587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75DB-805E-5546-E4C6-7635049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B03F-769B-11FB-DF47-45678983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8BDA-554A-BAED-1D76-40633754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9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87864-5CB0-7B5E-AFA6-2168B51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A412-604E-63B3-890B-6AF168BB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3CBC-DBDD-D77F-91C4-AE821ADC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330A-4CE2-4F2A-A88C-15A4A1232ED1}" type="datetimeFigureOut">
              <a:rPr lang="en-BE" smtClean="0"/>
              <a:t>19/09/2023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1690-7852-79A9-B565-A50D47700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5745-E96C-4625-EE92-C0189255D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06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FED-2783-1A5E-768F-9DE035D8F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Io</a:t>
            </a:r>
            <a:r>
              <a:rPr lang="en-BE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Central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375A-7E36-FF31-6CE6-26F4259DB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A Nutshell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6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0AA-77A5-2050-5739-CF23BB39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IoT Edge Devices</a:t>
            </a:r>
          </a:p>
        </p:txBody>
      </p:sp>
      <p:pic>
        <p:nvPicPr>
          <p:cNvPr id="1026" name="Picture 2" descr="Diagram of how IoT Edge runtime sends insights and reporting to IoT Hub.">
            <a:extLst>
              <a:ext uri="{FF2B5EF4-FFF2-40B4-BE49-F238E27FC236}">
                <a16:creationId xmlns:a16="http://schemas.microsoft.com/office/drawing/2014/main" id="{DBEDF613-2AF3-61E6-81DA-29D99EDE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022" y="764304"/>
            <a:ext cx="10718215" cy="31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B650B-FB51-E8E7-C3D6-755670EFF343}"/>
              </a:ext>
            </a:extLst>
          </p:cNvPr>
          <p:cNvSpPr txBox="1"/>
          <p:nvPr/>
        </p:nvSpPr>
        <p:spPr>
          <a:xfrm>
            <a:off x="5406163" y="4664506"/>
            <a:ext cx="5871437" cy="167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Gateway device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modules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40847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82C6-C74F-5674-EB9D-1403F114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Exports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9A9B-3CAE-C615-3A9E-E8D3DF8E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1800"/>
              <a:t>Data streams (telemetry)</a:t>
            </a:r>
          </a:p>
          <a:p>
            <a:r>
              <a:rPr lang="en-US" sz="1800"/>
              <a:t>IoT Central Events (device created, …)</a:t>
            </a:r>
          </a:p>
          <a:p>
            <a:r>
              <a:rPr lang="en-US" sz="1800"/>
              <a:t>Azure resources</a:t>
            </a:r>
          </a:p>
          <a:p>
            <a:r>
              <a:rPr lang="en-US" sz="1800"/>
              <a:t>Data transformation using jq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996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12A-A358-3845-0B22-5B1DC517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9201"/>
            <a:ext cx="3777240" cy="16743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907BD-C2BA-D6E6-A9F9-968A50E5AB6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65" y="2512229"/>
            <a:ext cx="9019070" cy="28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2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D2A1-F241-3365-6AA2-C07DD4F9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Wat is IoT Central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9622-DF18-7A9E-AAE4-3A150501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pPr marL="0" indent="0" defTabSz="905256">
              <a:spcBef>
                <a:spcPts val="990"/>
              </a:spcBef>
              <a:buNone/>
            </a:pPr>
            <a:r>
              <a:rPr lang="nl-NL" sz="2200" b="0" i="0" dirty="0">
                <a:effectLst/>
                <a:latin typeface="+mj-lt"/>
              </a:rPr>
              <a:t>Cloudplatform voor beheer, analyse en automatisering van IoT-apparaten en processen, ter verbetering van efficiëntie en besluitvorming.</a:t>
            </a:r>
            <a:endParaRPr lang="en-BE" sz="2200" dirty="0">
              <a:latin typeface="+mj-lt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hatGPT, OpenAI Logo Icon 21495996 PNG">
            <a:extLst>
              <a:ext uri="{FF2B5EF4-FFF2-40B4-BE49-F238E27FC236}">
                <a16:creationId xmlns:a16="http://schemas.microsoft.com/office/drawing/2014/main" id="{7E7B7357-6A54-17CD-EC73-E9EB3C18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7878" y="1292475"/>
            <a:ext cx="3758045" cy="42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87592-F9C7-5945-6D8B-CCFBE0DA2942}"/>
              </a:ext>
            </a:extLst>
          </p:cNvPr>
          <p:cNvSpPr txBox="1"/>
          <p:nvPr/>
        </p:nvSpPr>
        <p:spPr>
          <a:xfrm>
            <a:off x="10115174" y="5211446"/>
            <a:ext cx="1229482" cy="366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ChatGPT -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9520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338-3950-5A56-694A-BAD62CF9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5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Calibri Light (Headings)"/>
              </a:rPr>
              <a:t>fsdq</a:t>
            </a:r>
            <a:endParaRPr lang="en-BE" sz="40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04ADF8-9E5B-F44A-84F8-9BF250EF8D27}"/>
              </a:ext>
            </a:extLst>
          </p:cNvPr>
          <p:cNvSpPr txBox="1">
            <a:spLocks/>
          </p:cNvSpPr>
          <p:nvPr/>
        </p:nvSpPr>
        <p:spPr>
          <a:xfrm>
            <a:off x="838200" y="681038"/>
            <a:ext cx="5334000" cy="79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Wat is IoT Central</a:t>
            </a:r>
            <a:endParaRPr lang="en-BE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8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A862-13CC-4B28-CD7F-A95A5736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Eenvoudig</a:t>
            </a:r>
            <a:r>
              <a:rPr lang="en-US" sz="4000" dirty="0"/>
              <a:t> Device Management</a:t>
            </a:r>
            <a:endParaRPr lang="en-BE" sz="4000" dirty="0"/>
          </a:p>
        </p:txBody>
      </p:sp>
    </p:spTree>
    <p:extLst>
      <p:ext uri="{BB962C8B-B14F-4D97-AF65-F5344CB8AC3E}">
        <p14:creationId xmlns:p14="http://schemas.microsoft.com/office/powerpoint/2010/main" val="376023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C344D-8F08-1DBC-F7AC-6AB5A2BD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 dirty="0"/>
              <a:t>Real-time Monitoring</a:t>
            </a:r>
            <a:endParaRPr lang="en-BE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A0C39-EF83-FEC2-2A11-7F3675DCB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0" r="7151" b="-2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4758-2266-AFFB-1A4F-7F0089DF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US" sz="1800" dirty="0"/>
              <a:t>Realtime raw data</a:t>
            </a:r>
          </a:p>
          <a:p>
            <a:r>
              <a:rPr lang="en-US" sz="1800" dirty="0"/>
              <a:t>Dashboards</a:t>
            </a:r>
          </a:p>
          <a:p>
            <a:r>
              <a:rPr lang="en-US" sz="1800" dirty="0"/>
              <a:t>Widgets</a:t>
            </a:r>
          </a:p>
          <a:p>
            <a:r>
              <a:rPr lang="en-US" sz="1800" dirty="0"/>
              <a:t>Charts</a:t>
            </a:r>
          </a:p>
          <a:p>
            <a:r>
              <a:rPr lang="en-US" sz="1800" dirty="0"/>
              <a:t>Data Explorer</a:t>
            </a:r>
            <a:endParaRPr lang="en-BE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59D75-2680-4FA5-13F6-5432ED2A06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471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7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A9D5B-9892-2756-E01F-062342A5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Scalability &amp; Flexibility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68F5-5F08-87F2-AE73-AE9FABE6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Load balancing IoT hub</a:t>
            </a:r>
          </a:p>
          <a:p>
            <a:r>
              <a:rPr lang="en-US" sz="1800" dirty="0"/>
              <a:t>Data exports</a:t>
            </a:r>
          </a:p>
          <a:p>
            <a:r>
              <a:rPr lang="en-US" sz="1800" dirty="0"/>
              <a:t>Azure eco system</a:t>
            </a:r>
          </a:p>
          <a:p>
            <a:r>
              <a:rPr lang="en-US" sz="1800" dirty="0"/>
              <a:t>API</a:t>
            </a: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30002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1675C-F77D-8290-3B5E-D8851151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sz="4000" dirty="0"/>
              <a:t>Device Templates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3223-D4E4-3699-92BA-5B09127F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en-US" sz="1800" dirty="0"/>
              <a:t>DTDL</a:t>
            </a:r>
          </a:p>
          <a:p>
            <a:r>
              <a:rPr lang="en-US" sz="1800" dirty="0"/>
              <a:t>Define capabilities</a:t>
            </a:r>
          </a:p>
          <a:p>
            <a:pPr marL="0" indent="0">
              <a:buNone/>
            </a:pP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428884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2B9E-4C7C-3908-DDCB-0A8D7681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Devices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CEC0-C7CE-B96B-7976-8DD4CB05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1800" dirty="0"/>
              <a:t>Setup &amp; maintain devices</a:t>
            </a:r>
          </a:p>
          <a:p>
            <a:r>
              <a:rPr lang="en-US" sz="1800" dirty="0"/>
              <a:t>Device groups</a:t>
            </a:r>
            <a:endParaRPr lang="en-BE" sz="1800" dirty="0"/>
          </a:p>
          <a:p>
            <a:r>
              <a:rPr lang="en-US" sz="1800" dirty="0"/>
              <a:t>IoT Device &amp; IoT Edge Device</a:t>
            </a:r>
          </a:p>
        </p:txBody>
      </p:sp>
    </p:spTree>
    <p:extLst>
      <p:ext uri="{BB962C8B-B14F-4D97-AF65-F5344CB8AC3E}">
        <p14:creationId xmlns:p14="http://schemas.microsoft.com/office/powerpoint/2010/main" val="302909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9E77-9D16-419A-0244-A89E4135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IoT Devices</a:t>
            </a:r>
            <a:endParaRPr lang="en-B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A78F-4966-B309-76CD-71228EB6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3" y="2303234"/>
            <a:ext cx="9324974" cy="35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8B28C7-7176-4BBF-B54C-406C41124ACD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E916E8DCD1D469DA89B1BFC7B5A4A" ma:contentTypeVersion="0" ma:contentTypeDescription="Create a new document." ma:contentTypeScope="" ma:versionID="41ef4ed0fa2000ef0eeabae91aa90b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9bba3d109c83ca9ea707846bd0efb6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EE6D6-D356-4A25-AC22-038F82455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8EC05F-8460-4743-B5AA-81D5DD571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99339C-38AF-494F-B098-AF35F93061D6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81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Calibri Light (Headings)</vt:lpstr>
      <vt:lpstr>Office Theme</vt:lpstr>
      <vt:lpstr>Azure IoT Central</vt:lpstr>
      <vt:lpstr>Wat is IoT Central</vt:lpstr>
      <vt:lpstr>PowerPoint Presentation</vt:lpstr>
      <vt:lpstr>Eenvoudig Device Management</vt:lpstr>
      <vt:lpstr>Real-time Monitoring</vt:lpstr>
      <vt:lpstr>Scalability &amp; Flexibility</vt:lpstr>
      <vt:lpstr>Device Templates</vt:lpstr>
      <vt:lpstr>Devices</vt:lpstr>
      <vt:lpstr>IoT Devices</vt:lpstr>
      <vt:lpstr>IoT Edge Devices</vt:lpstr>
      <vt:lpstr>Exports</vt:lpstr>
      <vt:lpstr>Demo time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Central</dc:title>
  <dc:creator>Thomas Godon</dc:creator>
  <cp:lastModifiedBy>Thomas Godon</cp:lastModifiedBy>
  <cp:revision>33</cp:revision>
  <dcterms:created xsi:type="dcterms:W3CDTF">2023-09-05T07:10:52Z</dcterms:created>
  <dcterms:modified xsi:type="dcterms:W3CDTF">2023-09-19T07:27:53Z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0x0101008E6E916E8DCD1D469DA89B1BFC7B5A4A</vt:lpwstr>
  </property>
</Properties>
</file>