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106" d="100"/>
          <a:sy n="106" d="100"/>
        </p:scale>
        <p:origin x="22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20.12.2016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20.12.2016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20.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20.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20.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20. Dezember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Thomas </a:t>
            </a:r>
            <a:r>
              <a:rPr lang="de-DE" altLang="de-DE" dirty="0" err="1">
                <a:solidFill>
                  <a:srgbClr val="00B1AC"/>
                </a:solidFill>
              </a:rPr>
              <a:t>Gorgels</a:t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Technologiemanager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05.12.2016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2204864"/>
            <a:ext cx="8064500" cy="4195936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Zeitaufteilung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Zukünftige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Tabelle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 err="1"/>
              <a:t>Abhänigkeit</a:t>
            </a:r>
            <a:r>
              <a:rPr lang="de-DE" altLang="de-DE" dirty="0"/>
              <a:t> von anderen Rollen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Selbstreflexion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Als Technologie Manger: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Systementwurf</a:t>
            </a:r>
            <a:br>
              <a:rPr lang="de-DE" sz="2000" dirty="0"/>
            </a:b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Zentrale Anlaufstelle für technische Fragen und Probleme im Server-Bereich</a:t>
            </a:r>
            <a:br>
              <a:rPr lang="de-DE" sz="2000" dirty="0"/>
            </a:b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 eines Code-Rahmens (Server)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Überblick behalten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Bisherige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z="2000" dirty="0"/>
              <a:t>Sonstige Tätigkeiten: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der </a:t>
            </a:r>
            <a:r>
              <a:rPr lang="de-DE" sz="2000" dirty="0" err="1"/>
              <a:t>Mockups</a:t>
            </a:r>
            <a:r>
              <a:rPr lang="de-DE" sz="2000" dirty="0"/>
              <a:t> (Fokus auf Format im Lastenheft)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Lastenheft Kapitel 9-12</a:t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Überarbeiten des Lastenhefts</a:t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Arbeitsverteilung</a:t>
            </a:r>
          </a:p>
          <a:p>
            <a:pPr marL="0" indent="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726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Zukünftige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Weiterhin Anlaufstelle für technische fragen und Probleme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Koordinierung der Aufgaben im Serverbereich </a:t>
            </a:r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88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/>
            </a:br>
            <a:r>
              <a:rPr lang="de-DE" dirty="0"/>
              <a:t>Tabelle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724875"/>
              </p:ext>
            </p:extLst>
          </p:nvPr>
        </p:nvGraphicFramePr>
        <p:xfrm>
          <a:off x="271513" y="2492896"/>
          <a:ext cx="11263910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12544311" imgH="2486080" progId="Excel.Sheet.12">
                  <p:embed/>
                </p:oleObj>
              </mc:Choice>
              <mc:Fallback>
                <p:oleObj name="Worksheet" r:id="rId3" imgW="12544311" imgH="24860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13" y="2492896"/>
                        <a:ext cx="11263910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Abhängigkeit von anderen Rollen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Abhängig vom Vertrieb und Projektmanagement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Diese Rollen sollten im Idealfall Anforderungen an das Projekt formulieren, nach welchen der Systementwurf erstellt wird 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Team sehr abhängig von mir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Implementierung erst nach Systementwurf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Zeiteffizienz abhängig von der </a:t>
            </a:r>
            <a:r>
              <a:rPr lang="de-DE" dirty="0" err="1"/>
              <a:t>Qulität</a:t>
            </a:r>
            <a:r>
              <a:rPr lang="de-DE" dirty="0"/>
              <a:t> der des Systementwurfs und dessen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10155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Selbstreflexion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Vorstellung wurden erfüllt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Viel Arbeitsaufwand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Aufgaben wurden jedoch erfüllt!</a:t>
            </a:r>
          </a:p>
          <a:p>
            <a:pPr lvl="2" indent="0">
              <a:buNone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Würde ich die Rolle wieder wählen?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Nein, ich kann in anderen Rollen wesentlich mehr lernen.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Sonstiges: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Zu viel Zeit investiert.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Keine Fragen beantworten, welche durch den Systementwurf beantwortet werden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2822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Was würde ich nächstes mal anders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221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193</Words>
  <Application>Microsoft Office PowerPoint</Application>
  <PresentationFormat>Bildschirmpräsentation (4:3)</PresentationFormat>
  <Paragraphs>58</Paragraphs>
  <Slides>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FHAAC_PPT_Vorlage_Office2007_w_n</vt:lpstr>
      <vt:lpstr>Microsoft Excel-Arbeitsblatt</vt:lpstr>
      <vt:lpstr>Thomas Gorgels Technologiemanager </vt:lpstr>
      <vt:lpstr>Inhalt</vt:lpstr>
      <vt:lpstr>Zeitaufteilung Bisherige Tätigkeiten</vt:lpstr>
      <vt:lpstr>Zeitaufteilung Zukünftige Tätigkeiten</vt:lpstr>
      <vt:lpstr>Zeitaufteilung Tabelle</vt:lpstr>
      <vt:lpstr>Abhängigkeit von anderen Rollen</vt:lpstr>
      <vt:lpstr>Selbstreflexion</vt:lpstr>
      <vt:lpstr>Was würde ich nächstes mal anders machen?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Thomas Gorgels</cp:lastModifiedBy>
  <cp:revision>16</cp:revision>
  <dcterms:created xsi:type="dcterms:W3CDTF">2016-09-26T13:04:08Z</dcterms:created>
  <dcterms:modified xsi:type="dcterms:W3CDTF">2016-12-20T19:38:32Z</dcterms:modified>
</cp:coreProperties>
</file>