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8"/>
  </p:notesMasterIdLst>
  <p:handoutMasterIdLst>
    <p:handoutMasterId r:id="rId9"/>
  </p:handoutMasterIdLst>
  <p:sldIdLst>
    <p:sldId id="264" r:id="rId2"/>
    <p:sldId id="257" r:id="rId3"/>
    <p:sldId id="262" r:id="rId4"/>
    <p:sldId id="261" r:id="rId5"/>
    <p:sldId id="260" r:id="rId6"/>
    <p:sldId id="258" r:id="rId7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4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01.11.2016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01.11.2016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26A7F1-0133-4B6D-B64E-78406E14DC8C}" type="slidenum">
              <a:rPr lang="de-DE" altLang="de-DE" smtClean="0"/>
              <a:pPr eaLnBrk="1" hangingPunct="1"/>
              <a:t>6</a:t>
            </a:fld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solidFill>
                  <a:prstClr val="black"/>
                </a:solidFill>
              </a:rPr>
              <a:t>© FH AACHEN </a:t>
            </a:r>
            <a:r>
              <a:rPr lang="de-DE" altLang="de-DE" dirty="0" smtClean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1. November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1. November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1. November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solidFill>
                  <a:prstClr val="black"/>
                </a:solidFill>
              </a:rPr>
              <a:t>© FH AACHEN </a:t>
            </a:r>
            <a:r>
              <a:rPr lang="de-DE" altLang="de-DE" dirty="0" smtClean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Textmasterformate durch Klicken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1. November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1AC"/>
                </a:solidFill>
              </a:rPr>
              <a:t>Projektstatus 02.11.2016</a:t>
            </a:r>
            <a:r>
              <a:rPr lang="de-DE" dirty="0" smtClean="0">
                <a:solidFill>
                  <a:srgbClr val="00B1AC"/>
                </a:solidFill>
              </a:rPr>
              <a:t/>
            </a:r>
            <a:br>
              <a:rPr lang="de-DE" dirty="0" smtClean="0">
                <a:solidFill>
                  <a:srgbClr val="00B1AC"/>
                </a:solidFill>
              </a:rPr>
            </a:br>
            <a:r>
              <a:rPr lang="de-DE" dirty="0">
                <a:solidFill>
                  <a:srgbClr val="00B1AC"/>
                </a:solidFill>
              </a:rPr>
              <a:t/>
            </a:r>
            <a:br>
              <a:rPr lang="de-DE" dirty="0">
                <a:solidFill>
                  <a:srgbClr val="00B1AC"/>
                </a:solidFill>
              </a:rPr>
            </a:br>
            <a:r>
              <a:rPr lang="de-DE" sz="3200" dirty="0" err="1" smtClean="0">
                <a:solidFill>
                  <a:srgbClr val="00B1AC"/>
                </a:solidFill>
              </a:rPr>
              <a:t>FreeSpace</a:t>
            </a: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smtClean="0">
                <a:solidFill>
                  <a:prstClr val="black"/>
                </a:solidFill>
              </a:rPr>
              <a:t>© FH AACHEN </a:t>
            </a:r>
            <a:r>
              <a:rPr lang="de-DE" altLang="de-DE" smtClean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08327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Erste Ebene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Erste Ebene</a:t>
            </a:r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dirty="0" smtClean="0"/>
              <a:t>Zweite Ebene</a:t>
            </a:r>
            <a:endParaRPr lang="de-DE" altLang="de-DE" dirty="0"/>
          </a:p>
          <a:p>
            <a:pPr marL="1066800" lvl="4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dirty="0" smtClean="0"/>
              <a:t>Dritte Ebene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>
                <a:solidFill>
                  <a:prstClr val="black"/>
                </a:solidFill>
              </a:rPr>
              <a:t>Erste </a:t>
            </a:r>
            <a:r>
              <a:rPr lang="de-DE" altLang="de-DE" dirty="0" smtClean="0">
                <a:solidFill>
                  <a:prstClr val="black"/>
                </a:solidFill>
              </a:rPr>
              <a:t>Ebene</a:t>
            </a:r>
            <a:endParaRPr lang="de-DE" altLang="de-DE" dirty="0" smtClean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Zweite Ebene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>
                <a:solidFill>
                  <a:prstClr val="black"/>
                </a:solidFill>
              </a:rPr>
              <a:t>Erste Ebene</a:t>
            </a:r>
          </a:p>
          <a:p>
            <a:pPr lvl="2" indent="0">
              <a:spcBef>
                <a:spcPct val="0"/>
              </a:spcBef>
              <a:buNone/>
            </a:pPr>
            <a:r>
              <a:rPr lang="de-DE" altLang="de-DE" dirty="0" smtClean="0">
                <a:solidFill>
                  <a:prstClr val="black"/>
                </a:solidFill>
              </a:rPr>
              <a:t>…</a:t>
            </a:r>
            <a:endParaRPr lang="de-DE" alt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Projektstatus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412776"/>
            <a:ext cx="8064000" cy="493898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smtClean="0">
                <a:solidFill>
                  <a:prstClr val="black"/>
                </a:solidFill>
              </a:rPr>
              <a:t>Kundentermin am 26.10.2016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Klärung diverser Detailfragen zur GUI</a:t>
            </a:r>
            <a:endParaRPr lang="de-DE" altLang="de-DE" sz="2400" dirty="0">
              <a:solidFill>
                <a:prstClr val="black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6474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smtClean="0"/>
              <a:t>Neues Kapitel Zeile 1</a:t>
            </a:r>
            <a:br>
              <a:rPr lang="de-DE" altLang="de-DE" smtClean="0"/>
            </a:br>
            <a:r>
              <a:rPr lang="de-DE" altLang="de-DE" smtClean="0"/>
              <a:t>Zeile 2</a:t>
            </a:r>
          </a:p>
        </p:txBody>
      </p:sp>
      <p:sp>
        <p:nvSpPr>
          <p:cNvPr id="9219" name="Inhaltsplatzhalter 4"/>
          <p:cNvSpPr>
            <a:spLocks noGrp="1"/>
          </p:cNvSpPr>
          <p:nvPr>
            <p:ph idx="1"/>
          </p:nvPr>
        </p:nvSpPr>
        <p:spPr>
          <a:xfrm>
            <a:off x="287338" y="2016125"/>
            <a:ext cx="8064500" cy="4335463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mtClean="0"/>
              <a:t>Text </a:t>
            </a:r>
            <a:r>
              <a:rPr lang="de-DE" altLang="de-DE" smtClean="0">
                <a:solidFill>
                  <a:srgbClr val="00B1AC"/>
                </a:solidFill>
              </a:rPr>
              <a:t>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>
          <a:xfrm>
            <a:off x="287338" y="1295400"/>
            <a:ext cx="3889375" cy="5040313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de-DE" altLang="de-DE" dirty="0" smtClean="0"/>
              <a:t>Text Spalte 1</a:t>
            </a:r>
          </a:p>
          <a:p>
            <a:pPr lvl="1" indent="0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  <a:p>
            <a:pPr marL="0" indent="0"/>
            <a:endParaRPr lang="de-DE" altLang="de-DE" dirty="0" smtClean="0"/>
          </a:p>
        </p:txBody>
      </p:sp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Überschrift Zeile 1</a:t>
            </a:r>
            <a:br>
              <a:rPr lang="de-DE" altLang="de-DE" dirty="0" smtClean="0"/>
            </a:br>
            <a:r>
              <a:rPr lang="de-DE" altLang="de-DE" dirty="0" smtClean="0"/>
              <a:t>Zeile 2</a:t>
            </a:r>
          </a:p>
        </p:txBody>
      </p:sp>
      <p:sp>
        <p:nvSpPr>
          <p:cNvPr id="10244" name="Inhaltsplatzhalter 3"/>
          <p:cNvSpPr>
            <a:spLocks noGrp="1"/>
          </p:cNvSpPr>
          <p:nvPr>
            <p:ph sz="half" idx="10"/>
          </p:nvPr>
        </p:nvSpPr>
        <p:spPr>
          <a:xfrm>
            <a:off x="4464050" y="1295400"/>
            <a:ext cx="3887788" cy="5040313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de-DE" altLang="de-DE" dirty="0" smtClean="0"/>
              <a:t>Text Spalte 2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  <a:p>
            <a:pPr marL="0" indent="0"/>
            <a:endParaRPr lang="de-DE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51520" y="3284984"/>
            <a:ext cx="8064500" cy="2519363"/>
          </a:xfrm>
        </p:spPr>
        <p:txBody>
          <a:bodyPr/>
          <a:lstStyle/>
          <a:p>
            <a:r>
              <a:rPr lang="de-DE" altLang="de-DE" dirty="0" smtClean="0"/>
              <a:t>FH Aachen </a:t>
            </a:r>
            <a:br>
              <a:rPr lang="de-DE" altLang="de-DE" dirty="0" smtClean="0"/>
            </a:br>
            <a:r>
              <a:rPr lang="de-DE" altLang="de-DE" dirty="0" smtClean="0"/>
              <a:t>Fachbereich Bauingenieurwesen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Vorname Nachname</a:t>
            </a:r>
            <a:br>
              <a:rPr lang="de-DE" altLang="de-DE" dirty="0" smtClean="0"/>
            </a:br>
            <a:r>
              <a:rPr lang="de-DE" altLang="de-DE" dirty="0" smtClean="0"/>
              <a:t>Matrikel-Nr.</a:t>
            </a:r>
            <a:br>
              <a:rPr lang="de-DE" altLang="de-DE" dirty="0" smtClean="0"/>
            </a:br>
            <a:r>
              <a:rPr lang="de-DE" altLang="de-DE" dirty="0"/>
              <a:t>E</a:t>
            </a:r>
            <a:r>
              <a:rPr lang="de-DE" altLang="de-DE" dirty="0" smtClean="0"/>
              <a:t>-Mail Adresse 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www.fh-aachen.de</a:t>
            </a:r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latin typeface="Verdana" pitchFamily="34" charset="0"/>
              </a:rPr>
              <a:t>© FH AACHEN </a:t>
            </a:r>
            <a:r>
              <a:rPr lang="de-DE" altLang="de-DE" dirty="0" smtClean="0">
                <a:latin typeface="Verdana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0</TotalTime>
  <Words>88</Words>
  <Application>Microsoft Office PowerPoint</Application>
  <PresentationFormat>Bildschirmpräsentation (4:3)</PresentationFormat>
  <Paragraphs>31</Paragraphs>
  <Slides>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Vorlage_Powerpoint_2010</vt:lpstr>
      <vt:lpstr>Projektstatus 02.11.2016  FreeSpace</vt:lpstr>
      <vt:lpstr>Inhaltsverzeichnis</vt:lpstr>
      <vt:lpstr>Projektstatus</vt:lpstr>
      <vt:lpstr>Neues Kapitel Zeile 1 Zeile 2</vt:lpstr>
      <vt:lpstr>Überschrift Zeile 1 Zeile 2</vt:lpstr>
      <vt:lpstr>FH Aachen  Fachbereich Bauingenieurwesen  Vorname Nachname Matrikel-Nr. E-Mail Adresse   www.fh-aachen.de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 02.11.2016  FreeSpace</dc:title>
  <dc:creator>MMA</dc:creator>
  <cp:lastModifiedBy>MMA</cp:lastModifiedBy>
  <cp:revision>1</cp:revision>
  <dcterms:created xsi:type="dcterms:W3CDTF">2016-11-01T15:26:10Z</dcterms:created>
  <dcterms:modified xsi:type="dcterms:W3CDTF">2016-11-01T15:33:22Z</dcterms:modified>
</cp:coreProperties>
</file>