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1"/>
  </p:notesMasterIdLst>
  <p:handoutMasterIdLst>
    <p:handoutMasterId r:id="rId12"/>
  </p:handoutMasterIdLst>
  <p:sldIdLst>
    <p:sldId id="264" r:id="rId2"/>
    <p:sldId id="257" r:id="rId3"/>
    <p:sldId id="268" r:id="rId4"/>
    <p:sldId id="266" r:id="rId5"/>
    <p:sldId id="269" r:id="rId6"/>
    <p:sldId id="267" r:id="rId7"/>
    <p:sldId id="270" r:id="rId8"/>
    <p:sldId id="260" r:id="rId9"/>
    <p:sldId id="258" r:id="rId10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0B1A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40" autoAdjust="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0C482F5-A83D-4200-BB6A-88D213B2C3B2}" type="datetimeFigureOut">
              <a:rPr lang="de-DE"/>
              <a:pPr>
                <a:defRPr/>
              </a:pPr>
              <a:t>13.12.2016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F41E754-C66F-43B3-B227-2B269D66F79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67667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40F6197-6DB9-4EDB-82E0-261E630822D9}" type="datetimeFigureOut">
              <a:rPr lang="de-DE"/>
              <a:pPr>
                <a:defRPr/>
              </a:pPr>
              <a:t>13.12.2016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40E8B08-72E8-4E49-A194-6FC03B41BF0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95533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 smtClean="0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6E557D-C4FF-447D-9056-94254653910F}" type="slidenum">
              <a:rPr lang="de-DE" altLang="de-DE" smtClean="0"/>
              <a:pPr eaLnBrk="1" hangingPunct="1"/>
              <a:t>2</a:t>
            </a:fld>
            <a:endParaRPr lang="de-DE" alt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altLang="de-DE" smtClean="0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26A7F1-0133-4B6D-B64E-78406E14DC8C}" type="slidenum">
              <a:rPr lang="de-DE" altLang="de-DE" smtClean="0"/>
              <a:pPr eaLnBrk="1" hangingPunct="1"/>
              <a:t>9</a:t>
            </a:fld>
            <a:endParaRPr lang="de-DE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000" y="4608000"/>
            <a:ext cx="8064000" cy="144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 smtClean="0">
                <a:solidFill>
                  <a:prstClr val="black"/>
                </a:solidFill>
              </a:rPr>
              <a:t>© FH AACHEN </a:t>
            </a:r>
            <a:r>
              <a:rPr lang="de-DE" altLang="de-DE" dirty="0" smtClean="0">
                <a:solidFill>
                  <a:prstClr val="black"/>
                </a:solidFill>
              </a:rPr>
              <a:t>UNIVERSITY OF APPLIED SCIENCES  |  FACHBEREICH XXXXXX XXXXXXXXXXXXX 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6143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2D1084BD-6262-4A22-BBB7-9ABD029A916E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13. Dezember 2016</a:t>
            </a:fld>
            <a:r>
              <a:rPr lang="de-DE" sz="800" dirty="0">
                <a:latin typeface="Verdana" pitchFamily="34" charset="0"/>
              </a:rPr>
              <a:t>  |  </a:t>
            </a:r>
            <a:fld id="{5AA2B3AE-1895-45C1-9F88-89FE24281A0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2016000"/>
            <a:ext cx="8064000" cy="433575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48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 baseline="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386595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AA97D40F-9F3F-4063-9F86-F11BB4DC706F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13. Dezember 2016</a:t>
            </a:fld>
            <a:r>
              <a:rPr lang="de-DE" sz="800" dirty="0">
                <a:latin typeface="Verdana" pitchFamily="34" charset="0"/>
              </a:rPr>
              <a:t>  |  </a:t>
            </a:r>
            <a:fld id="{8E565612-6B0B-47BA-9A27-C8BC7F68E94A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9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88000" y="1295999"/>
            <a:ext cx="8064000" cy="5040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0" indent="0">
              <a:spcBef>
                <a:spcPts val="2000"/>
              </a:spcBef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723900" indent="-368300">
              <a:buFont typeface="Verdana" pitchFamily="34" charset="0"/>
              <a:buChar char="&gt;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0" indent="0">
              <a:spcBef>
                <a:spcPts val="1600"/>
              </a:spcBef>
              <a:buFontTx/>
              <a:buNone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723900" indent="-368300"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40429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285750" y="1152525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87338" y="6551613"/>
            <a:ext cx="8280400" cy="123825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tabLst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	</a:t>
            </a:r>
            <a:fld id="{D5CBDA69-A35E-4381-A39D-912C25275E56}" type="datetime4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13. Dezember 2016</a:t>
            </a:fld>
            <a:r>
              <a:rPr lang="de-DE" sz="800" dirty="0">
                <a:latin typeface="Verdana" pitchFamily="34" charset="0"/>
              </a:rPr>
              <a:t>  |  </a:t>
            </a:r>
            <a:fld id="{88CE292B-5762-4A23-A5B2-BDABB31B2F42}" type="slidenum">
              <a:rPr lang="de-DE" sz="800">
                <a:latin typeface="Verdana" pitchFamily="34" charset="0"/>
              </a:rPr>
              <a:pPr>
                <a:tabLst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8" name="Grafik 9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12700">
              <a:spcBef>
                <a:spcPts val="2000"/>
              </a:spcBef>
              <a:defRPr sz="2400"/>
            </a:lvl2pPr>
            <a:lvl3pPr>
              <a:defRPr sz="2400" baseline="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88000" y="288000"/>
            <a:ext cx="8064000" cy="720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half" idx="10"/>
          </p:nvPr>
        </p:nvSpPr>
        <p:spPr>
          <a:xfrm>
            <a:off x="4464000" y="1296000"/>
            <a:ext cx="3888000" cy="5040000"/>
          </a:xfrm>
        </p:spPr>
        <p:txBody>
          <a:bodyPr/>
          <a:lstStyle>
            <a:lvl1pPr>
              <a:defRPr sz="2400"/>
            </a:lvl1pPr>
            <a:lvl2pPr marL="0" indent="0">
              <a:spcBef>
                <a:spcPts val="2000"/>
              </a:spcBef>
              <a:defRPr sz="2400"/>
            </a:lvl2pPr>
            <a:lvl3pPr>
              <a:defRPr sz="2400"/>
            </a:lvl3pPr>
            <a:lvl4pPr marL="0" indent="0"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98243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3"/>
          <p:cNvCxnSpPr/>
          <p:nvPr/>
        </p:nvCxnSpPr>
        <p:spPr>
          <a:xfrm>
            <a:off x="287338" y="6516688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8" descr="FHAAC_RGB_oBL-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64563" y="287338"/>
            <a:ext cx="57943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0"/>
          </p:nvPr>
        </p:nvSpPr>
        <p:spPr>
          <a:xfrm>
            <a:off x="287338" y="6551613"/>
            <a:ext cx="8064500" cy="215900"/>
          </a:xfrm>
        </p:spPr>
        <p:txBody>
          <a:bodyPr/>
          <a:lstStyle>
            <a:lvl1pPr algn="l"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 smtClean="0">
                <a:solidFill>
                  <a:prstClr val="black"/>
                </a:solidFill>
              </a:rPr>
              <a:t>© FH AACHEN </a:t>
            </a:r>
            <a:r>
              <a:rPr lang="de-DE" altLang="de-DE" dirty="0" smtClean="0">
                <a:solidFill>
                  <a:prstClr val="black"/>
                </a:solidFill>
              </a:rPr>
              <a:t>UNIVERSITY OF APPLIED SCIENCES  |  FACHBEREICH XXXXXXXXXXXXXXXXXXXXXXXXXXXXX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2409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Textmasterformate durch Klicken bearbeiten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8450F466-BBF2-4633-9154-1500CA4C57E8}" type="datetime4">
              <a:rPr lang="de-DE"/>
              <a:pPr>
                <a:defRPr/>
              </a:pPr>
              <a:t>13. Dezember 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kumimoji="0" lang="de-DE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© FH AACHEN </a:t>
            </a:r>
            <a:r>
              <a:rPr kumimoji="0" lang="de-DE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</a:rPr>
              <a:t>UNIVERSITY OF APPLIED SCIENCES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90B3D03B-BD96-4A58-BB17-B7BDB6FC5D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24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723900" indent="-3556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&gt;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ts val="16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23900" indent="-3683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00B1AC"/>
                </a:solidFill>
              </a:rPr>
              <a:t>Projektstatus </a:t>
            </a:r>
            <a:r>
              <a:rPr lang="de-DE" dirty="0" smtClean="0">
                <a:solidFill>
                  <a:srgbClr val="00B1AC"/>
                </a:solidFill>
              </a:rPr>
              <a:t>14.12.2016</a:t>
            </a:r>
            <a:r>
              <a:rPr lang="de-DE" dirty="0" smtClean="0">
                <a:solidFill>
                  <a:srgbClr val="00B1AC"/>
                </a:solidFill>
              </a:rPr>
              <a:t/>
            </a:r>
            <a:br>
              <a:rPr lang="de-DE" dirty="0" smtClean="0">
                <a:solidFill>
                  <a:srgbClr val="00B1AC"/>
                </a:solidFill>
              </a:rPr>
            </a:br>
            <a:r>
              <a:rPr lang="de-DE" dirty="0">
                <a:solidFill>
                  <a:srgbClr val="00B1AC"/>
                </a:solidFill>
              </a:rPr>
              <a:t/>
            </a:r>
            <a:br>
              <a:rPr lang="de-DE" dirty="0">
                <a:solidFill>
                  <a:srgbClr val="00B1AC"/>
                </a:solidFill>
              </a:rPr>
            </a:br>
            <a:r>
              <a:rPr lang="de-DE" sz="3200" dirty="0" err="1" smtClean="0">
                <a:solidFill>
                  <a:srgbClr val="00B1AC"/>
                </a:solidFill>
              </a:rPr>
              <a:t>FreeSpace</a:t>
            </a:r>
            <a:r>
              <a:rPr lang="de-DE" sz="3200" dirty="0" smtClean="0">
                <a:solidFill>
                  <a:srgbClr val="00B1AC"/>
                </a:solidFill>
              </a:rPr>
              <a:t> - </a:t>
            </a:r>
            <a:r>
              <a:rPr lang="de-DE" sz="3200" dirty="0" err="1" smtClean="0">
                <a:solidFill>
                  <a:srgbClr val="00B1AC"/>
                </a:solidFill>
              </a:rPr>
              <a:t>Raumverwaltungsapp</a:t>
            </a:r>
            <a:endParaRPr lang="de-DE" sz="3200" dirty="0">
              <a:solidFill>
                <a:srgbClr val="00B1AC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000" dirty="0" smtClean="0"/>
              <a:t>SWE Projekt WS16/17</a:t>
            </a:r>
          </a:p>
          <a:p>
            <a:r>
              <a:rPr lang="de-DE" sz="1400" dirty="0" smtClean="0"/>
              <a:t>Gruppe 4, PO 2013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 smtClean="0">
                <a:solidFill>
                  <a:prstClr val="black"/>
                </a:solidFill>
              </a:rPr>
              <a:t>© FH AACHEN </a:t>
            </a:r>
            <a:r>
              <a:rPr lang="de-DE" altLang="de-DE" dirty="0" smtClean="0">
                <a:solidFill>
                  <a:prstClr val="black"/>
                </a:solidFill>
              </a:rPr>
              <a:t>UNIVERSITY OF APPLIED SCIENCES  |  FACHBEREICH INFORMATIK  |  WWW.FH-AACHEN.DE</a:t>
            </a:r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08327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6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>Inhaltsverzeichnis</a:t>
            </a:r>
          </a:p>
        </p:txBody>
      </p:sp>
      <p:sp>
        <p:nvSpPr>
          <p:cNvPr id="8195" name="Inhaltsplatzhalter 7"/>
          <p:cNvSpPr>
            <a:spLocks noGrp="1"/>
          </p:cNvSpPr>
          <p:nvPr>
            <p:ph idx="1"/>
          </p:nvPr>
        </p:nvSpPr>
        <p:spPr>
          <a:xfrm>
            <a:off x="317500" y="1360488"/>
            <a:ext cx="8064500" cy="5040312"/>
          </a:xfrm>
        </p:spPr>
        <p:txBody>
          <a:bodyPr/>
          <a:lstStyle/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Ampelstatus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/>
              <a:t>Projektplan</a:t>
            </a:r>
          </a:p>
          <a:p>
            <a:pPr marL="342900" lvl="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>
                <a:solidFill>
                  <a:prstClr val="black"/>
                </a:solidFill>
              </a:rPr>
              <a:t>Zeiterfassung</a:t>
            </a:r>
            <a:endParaRPr lang="de-DE" altLang="de-DE" dirty="0" smtClean="0"/>
          </a:p>
          <a:p>
            <a:pPr marL="342900" lvl="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>
                <a:solidFill>
                  <a:prstClr val="black"/>
                </a:solidFill>
              </a:rPr>
              <a:t>Fortschritt</a:t>
            </a:r>
          </a:p>
          <a:p>
            <a:pPr marL="342900" lvl="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altLang="de-DE" dirty="0" smtClean="0">
                <a:solidFill>
                  <a:prstClr val="black"/>
                </a:solidFill>
              </a:rPr>
              <a:t>Ziele für nächste Woche</a:t>
            </a:r>
          </a:p>
          <a:p>
            <a:pPr marL="342900" lvl="0" indent="-342900">
              <a:spcBef>
                <a:spcPct val="0"/>
              </a:spcBef>
              <a:spcAft>
                <a:spcPct val="0"/>
              </a:spcAft>
            </a:pPr>
            <a:endParaRPr lang="de-DE" altLang="de-DE" dirty="0" smtClean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de-DE" altLang="de-DE" dirty="0" smtClean="0">
              <a:solidFill>
                <a:prstClr val="black"/>
              </a:solidFill>
            </a:endParaRPr>
          </a:p>
          <a:p>
            <a:pPr lvl="2" indent="0">
              <a:spcBef>
                <a:spcPct val="0"/>
              </a:spcBef>
              <a:buNone/>
            </a:pPr>
            <a:endParaRPr lang="de-DE" altLang="de-DE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2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>Ampelstatus</a:t>
            </a:r>
          </a:p>
        </p:txBody>
      </p:sp>
      <p:pic>
        <p:nvPicPr>
          <p:cNvPr id="3074" name="Picture 2" descr="C:\Users\MMA\Desktop\Uni\5. Semester\SWE\GitHub\swe\Dokumente\Coaching\Ampel Bilder\Ampel_gelb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57620" y="1826943"/>
            <a:ext cx="1000132" cy="1859402"/>
          </a:xfrm>
          <a:prstGeom prst="rect">
            <a:avLst/>
          </a:prstGeom>
          <a:noFill/>
        </p:spPr>
      </p:pic>
      <p:sp>
        <p:nvSpPr>
          <p:cNvPr id="5" name="Inhaltsplatzhalter 1"/>
          <p:cNvSpPr>
            <a:spLocks noGrp="1"/>
          </p:cNvSpPr>
          <p:nvPr>
            <p:ph sz="half" idx="1"/>
          </p:nvPr>
        </p:nvSpPr>
        <p:spPr>
          <a:xfrm>
            <a:off x="287338" y="4214818"/>
            <a:ext cx="8070876" cy="2120895"/>
          </a:xfrm>
        </p:spPr>
        <p:txBody>
          <a:bodyPr/>
          <a:lstStyle/>
          <a:p>
            <a:pPr marL="0" indent="0"/>
            <a:r>
              <a:rPr lang="de-DE" altLang="de-DE" dirty="0" smtClean="0"/>
              <a:t>Statuswechsel: Grün -&gt; </a:t>
            </a:r>
            <a:r>
              <a:rPr lang="de-DE" altLang="de-DE" dirty="0" smtClean="0"/>
              <a:t>Gelb</a:t>
            </a:r>
          </a:p>
          <a:p>
            <a:pPr marL="0" indent="0">
              <a:buFontTx/>
              <a:buChar char="-"/>
            </a:pPr>
            <a:endParaRPr lang="de-DE" altLang="de-DE" dirty="0" smtClean="0"/>
          </a:p>
          <a:p>
            <a:pPr marL="0" indent="0">
              <a:buFontTx/>
              <a:buChar char="-"/>
            </a:pPr>
            <a:r>
              <a:rPr lang="de-DE" altLang="de-DE" dirty="0" smtClean="0"/>
              <a:t> </a:t>
            </a:r>
            <a:r>
              <a:rPr lang="de-DE" altLang="de-DE" dirty="0" smtClean="0"/>
              <a:t>Bei Implementierung leicht in Verzug</a:t>
            </a:r>
            <a:endParaRPr lang="de-DE" alt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>Projektstatus</a:t>
            </a:r>
            <a:br>
              <a:rPr lang="de-DE" altLang="de-DE" dirty="0" smtClean="0"/>
            </a:br>
            <a:r>
              <a:rPr lang="de-DE" altLang="de-DE" dirty="0" smtClean="0"/>
              <a:t>Projektplan ausgeklappt</a:t>
            </a:r>
            <a:endParaRPr lang="de-DE" altLang="de-DE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8572528" cy="452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>Projektstatus</a:t>
            </a:r>
            <a:br>
              <a:rPr lang="de-DE" altLang="de-DE" dirty="0" smtClean="0"/>
            </a:br>
            <a:r>
              <a:rPr lang="de-DE" altLang="de-DE" dirty="0" smtClean="0"/>
              <a:t>Projektplan eingeklappt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285720" y="1428736"/>
            <a:ext cx="8064000" cy="493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de-DE" alt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71678"/>
            <a:ext cx="9101935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>Projektstatus</a:t>
            </a:r>
            <a:br>
              <a:rPr lang="de-DE" altLang="de-DE" dirty="0" smtClean="0"/>
            </a:br>
            <a:r>
              <a:rPr lang="de-DE" altLang="de-DE" dirty="0" smtClean="0"/>
              <a:t>Zeiterfassung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285720" y="1428736"/>
            <a:ext cx="8064000" cy="493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kumimoji="0" lang="de-DE" alt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643182"/>
            <a:ext cx="3568038" cy="1650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>
          <a:xfrm>
            <a:off x="287338" y="1295400"/>
            <a:ext cx="8070876" cy="5040313"/>
          </a:xfrm>
        </p:spPr>
        <p:txBody>
          <a:bodyPr/>
          <a:lstStyle/>
          <a:p>
            <a:pPr marL="0" indent="0">
              <a:buFontTx/>
              <a:buChar char="-"/>
            </a:pPr>
            <a:r>
              <a:rPr lang="de-DE" altLang="de-DE" dirty="0" smtClean="0"/>
              <a:t>Implementierung läuft</a:t>
            </a:r>
          </a:p>
          <a:p>
            <a:pPr marL="0" indent="0">
              <a:buFontTx/>
              <a:buChar char="-"/>
            </a:pPr>
            <a:endParaRPr lang="de-DE" altLang="de-DE" dirty="0" smtClean="0"/>
          </a:p>
          <a:p>
            <a:pPr marL="0" indent="0">
              <a:buFontTx/>
              <a:buChar char="-"/>
            </a:pPr>
            <a:r>
              <a:rPr lang="de-DE" altLang="de-DE" dirty="0" smtClean="0"/>
              <a:t>Erweiterten Prototypen an Kunden geschickt</a:t>
            </a:r>
            <a:endParaRPr lang="de-DE" altLang="de-DE" dirty="0" smtClean="0"/>
          </a:p>
        </p:txBody>
      </p:sp>
      <p:sp>
        <p:nvSpPr>
          <p:cNvPr id="10243" name="Titel 2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>Projektstatus</a:t>
            </a:r>
            <a:br>
              <a:rPr lang="de-DE" altLang="de-DE" dirty="0" smtClean="0"/>
            </a:br>
            <a:r>
              <a:rPr lang="de-DE" altLang="de-DE" dirty="0" smtClean="0"/>
              <a:t>Fortschritt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>
          <a:xfrm>
            <a:off x="287338" y="1295400"/>
            <a:ext cx="8070876" cy="5040313"/>
          </a:xfrm>
        </p:spPr>
        <p:txBody>
          <a:bodyPr/>
          <a:lstStyle/>
          <a:p>
            <a:pPr marL="0" indent="0">
              <a:buFontTx/>
              <a:buChar char="-"/>
            </a:pPr>
            <a:r>
              <a:rPr lang="de-DE" altLang="de-DE" dirty="0" smtClean="0"/>
              <a:t>Client- und Serverimplementierung abschließen</a:t>
            </a:r>
          </a:p>
          <a:p>
            <a:pPr marL="0" indent="0">
              <a:buFontTx/>
              <a:buChar char="-"/>
            </a:pPr>
            <a:endParaRPr lang="de-DE" altLang="de-DE" dirty="0" smtClean="0"/>
          </a:p>
          <a:p>
            <a:pPr marL="0" indent="0">
              <a:buFontTx/>
              <a:buChar char="-"/>
            </a:pPr>
            <a:r>
              <a:rPr lang="de-DE" altLang="de-DE" dirty="0" smtClean="0"/>
              <a:t>Mit Schnittstellenimplementierung beginnen</a:t>
            </a:r>
            <a:endParaRPr lang="de-DE" altLang="de-DE" dirty="0" smtClean="0"/>
          </a:p>
        </p:txBody>
      </p:sp>
      <p:sp>
        <p:nvSpPr>
          <p:cNvPr id="10243" name="Titel 2"/>
          <p:cNvSpPr>
            <a:spLocks noGrp="1"/>
          </p:cNvSpPr>
          <p:nvPr>
            <p:ph type="title"/>
          </p:nvPr>
        </p:nvSpPr>
        <p:spPr>
          <a:xfrm>
            <a:off x="287338" y="287338"/>
            <a:ext cx="8064500" cy="720725"/>
          </a:xfrm>
        </p:spPr>
        <p:txBody>
          <a:bodyPr/>
          <a:lstStyle/>
          <a:p>
            <a:r>
              <a:rPr lang="de-DE" altLang="de-DE" dirty="0" smtClean="0"/>
              <a:t>Projektstatus </a:t>
            </a:r>
            <a:br>
              <a:rPr lang="de-DE" altLang="de-DE" dirty="0" smtClean="0"/>
            </a:br>
            <a:r>
              <a:rPr lang="de-DE" altLang="de-DE" dirty="0" smtClean="0"/>
              <a:t>Ziele für nächste Woche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5"/>
          <p:cNvSpPr>
            <a:spLocks noGrp="1"/>
          </p:cNvSpPr>
          <p:nvPr>
            <p:ph type="ctrTitle"/>
          </p:nvPr>
        </p:nvSpPr>
        <p:spPr>
          <a:xfrm>
            <a:off x="251520" y="3284984"/>
            <a:ext cx="8064500" cy="2519363"/>
          </a:xfrm>
        </p:spPr>
        <p:txBody>
          <a:bodyPr/>
          <a:lstStyle/>
          <a:p>
            <a:r>
              <a:rPr lang="de-DE" altLang="de-DE" dirty="0" smtClean="0"/>
              <a:t>FH Aachen </a:t>
            </a:r>
            <a:br>
              <a:rPr lang="de-DE" altLang="de-DE" dirty="0" smtClean="0"/>
            </a:br>
            <a:r>
              <a:rPr lang="de-DE" altLang="de-DE" dirty="0" smtClean="0"/>
              <a:t>SWE Projekt WS16/17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>Gruppe 4, PO 2013</a:t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smtClean="0"/>
              <a:t>www.fh-aachen.de</a:t>
            </a:r>
          </a:p>
        </p:txBody>
      </p:sp>
      <p:sp>
        <p:nvSpPr>
          <p:cNvPr id="11267" name="Fußzeilenplatzhalt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de-DE" altLang="de-DE" b="1" dirty="0" smtClean="0">
                <a:latin typeface="Verdana" pitchFamily="34" charset="0"/>
              </a:rPr>
              <a:t>© FH AACHEN </a:t>
            </a:r>
            <a:r>
              <a:rPr lang="de-DE" altLang="de-DE" dirty="0" smtClean="0">
                <a:latin typeface="Verdana" pitchFamily="34" charset="0"/>
              </a:rPr>
              <a:t>UNIVERSITY OF APPLIED SCIENCES  |  FACHBEREICH INFORMATIK  |  WWW.FH-AACHEN.DE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_Powerpoint_2010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Vorlage_Powerpoint_2010</Template>
  <TotalTime>0</TotalTime>
  <Words>77</Words>
  <Application>Microsoft Office PowerPoint</Application>
  <PresentationFormat>Bildschirmpräsentation (4:3)</PresentationFormat>
  <Paragraphs>30</Paragraphs>
  <Slides>9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Vorlage_Powerpoint_2010</vt:lpstr>
      <vt:lpstr>Projektstatus 14.12.2016  FreeSpace - Raumverwaltungsapp</vt:lpstr>
      <vt:lpstr>Inhaltsverzeichnis</vt:lpstr>
      <vt:lpstr> Ampelstatus</vt:lpstr>
      <vt:lpstr>Projektstatus Projektplan ausgeklappt</vt:lpstr>
      <vt:lpstr>Projektstatus Projektplan eingeklappt</vt:lpstr>
      <vt:lpstr>Projektstatus Zeiterfassung</vt:lpstr>
      <vt:lpstr>Projektstatus Fortschritt</vt:lpstr>
      <vt:lpstr>Projektstatus  Ziele für nächste Woche</vt:lpstr>
      <vt:lpstr>FH Aachen  SWE Projekt WS16/17  Gruppe 4, PO 2013   www.fh-aachen.de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 02.11.2016  FreeSpace</dc:title>
  <dc:creator>MMA</dc:creator>
  <cp:lastModifiedBy>MMA</cp:lastModifiedBy>
  <cp:revision>32</cp:revision>
  <dcterms:created xsi:type="dcterms:W3CDTF">2016-11-01T15:26:10Z</dcterms:created>
  <dcterms:modified xsi:type="dcterms:W3CDTF">2016-12-13T22:40:08Z</dcterms:modified>
</cp:coreProperties>
</file>