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0" autoAdjust="0"/>
  </p:normalViewPr>
  <p:slideViewPr>
    <p:cSldViewPr>
      <p:cViewPr varScale="1">
        <p:scale>
          <a:sx n="113" d="100"/>
          <a:sy n="113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5C88B9-F2DD-4595-BE19-DB9A48CA0030}" type="datetimeFigureOut">
              <a:rPr lang="de-DE"/>
              <a:pPr>
                <a:defRPr/>
              </a:pPr>
              <a:t>05.12.2016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EF533-91D2-4A36-9549-C48608B936C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134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7B5E5D4-C641-4DE7-8AE8-FC6EA8FE2B31}" type="datetimeFigureOut">
              <a:rPr lang="de-DE"/>
              <a:pPr>
                <a:defRPr/>
              </a:pPr>
              <a:t>05.12.2016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E14FFE-E01B-461A-8D8E-D91C17AFA97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58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F62A1A-45D4-444E-B1AD-F9CAFA18D744}" type="slidenum">
              <a:rPr lang="de-DE" altLang="de-DE"/>
              <a:pPr eaLnBrk="1" hangingPunct="1"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530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871FDE-98E2-4CD5-864C-48A93DCB4584}" type="slidenum">
              <a:rPr lang="de-DE" altLang="de-DE"/>
              <a:pPr eaLnBrk="1" hangingPunct="1"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7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8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5609DB90-FCAF-419A-B44B-2E3C5EB75F1F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5. Dezember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66C373EF-6949-4C98-9BC4-1C8AFAC376E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34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E82C4541-1C31-4A60-8586-024230043162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5. Dezember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8D1A7E69-2BB5-4C8F-9F53-F3616360A15E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75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F095CC08-332C-45C4-BED2-F7950F83A33B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5. Dezember 2016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4CECE097-31D8-45C4-AF23-3BFBE315E249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7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4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B47F5E0-1857-43BE-8C8C-09966E49CD19}" type="datetime4">
              <a:rPr lang="de-DE"/>
              <a:pPr>
                <a:defRPr/>
              </a:pPr>
              <a:t>5. Dezember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90C5103B-8610-4CD8-903B-817BAA12456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>
                <a:solidFill>
                  <a:srgbClr val="00B1AC"/>
                </a:solidFill>
              </a:rPr>
              <a:t>Merlin Dienst</a:t>
            </a:r>
            <a:br>
              <a:rPr lang="de-DE" altLang="de-DE" dirty="0">
                <a:solidFill>
                  <a:srgbClr val="00B1AC"/>
                </a:solidFill>
              </a:rPr>
            </a:br>
            <a:r>
              <a:rPr lang="de-DE" altLang="de-DE" sz="3200" dirty="0"/>
              <a:t>Technologiemanager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287338" y="4608513"/>
            <a:ext cx="8064500" cy="1439862"/>
          </a:xfrm>
        </p:spPr>
        <p:txBody>
          <a:bodyPr/>
          <a:lstStyle/>
          <a:p>
            <a:endParaRPr lang="de-DE" altLang="de-DE" dirty="0"/>
          </a:p>
          <a:p>
            <a:r>
              <a:rPr lang="de-DE" altLang="de-DE" dirty="0"/>
              <a:t>05.12.2016</a:t>
            </a:r>
          </a:p>
        </p:txBody>
      </p:sp>
      <p:sp>
        <p:nvSpPr>
          <p:cNvPr id="7172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ELEKTROTECHNIK UND INFORMATIONSTECHNIK  |  WWW.FH-AACHEN.DE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>
                <a:solidFill>
                  <a:schemeClr val="accent1"/>
                </a:solidFill>
              </a:rPr>
              <a:t>Inhalt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2204864"/>
            <a:ext cx="8064500" cy="4195936"/>
          </a:xfrm>
        </p:spPr>
        <p:txBody>
          <a:bodyPr/>
          <a:lstStyle/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Bisherige Tätigkeiten</a:t>
            </a:r>
          </a:p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Zeitaufteilung</a:t>
            </a:r>
          </a:p>
          <a:p>
            <a:pPr marL="1181100" lvl="2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Bisherige Tätigkeiten</a:t>
            </a:r>
          </a:p>
          <a:p>
            <a:pPr marL="1181100" lvl="2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Zukünftige Tätigkeiten</a:t>
            </a:r>
          </a:p>
          <a:p>
            <a:pPr marL="1181100" lvl="2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Tabelle</a:t>
            </a:r>
          </a:p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 err="1"/>
              <a:t>Abhänigkeit</a:t>
            </a:r>
            <a:r>
              <a:rPr lang="de-DE" altLang="de-DE" dirty="0"/>
              <a:t> von anderen Rollen</a:t>
            </a:r>
          </a:p>
          <a:p>
            <a:pPr marL="457200" indent="-457200"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de-DE" altLang="de-DE" dirty="0"/>
              <a:t>Selbstreflexion</a:t>
            </a:r>
          </a:p>
          <a:p>
            <a:pPr marL="1181100" lvl="2" indent="-457200">
              <a:spcBef>
                <a:spcPct val="0"/>
              </a:spcBef>
              <a:buFont typeface="+mj-lt"/>
              <a:buAutoNum type="arabicPeriod"/>
            </a:pPr>
            <a:endParaRPr lang="de-DE" altLang="de-DE" dirty="0"/>
          </a:p>
          <a:p>
            <a:pPr marL="457200" indent="-4572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de-DE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Als </a:t>
            </a:r>
            <a:r>
              <a:rPr lang="de-DE" dirty="0" err="1"/>
              <a:t>Technologiemanger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Systementwurf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Bibliotheken kennen lernen (primär für Android)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„Kurzeinführung“ in Android-programmierung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Lastenheft Kapitel 6-8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Zeitaufteilung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/>
              <a:t>Bisherige Tätigkeiten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de-DE" dirty="0"/>
              <a:t>Sonstige Tätigkeiten: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der </a:t>
            </a:r>
            <a:r>
              <a:rPr lang="de-DE" dirty="0" err="1"/>
              <a:t>Mockups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Lastenheft Kapitel 9-12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Überarbeiten des Lastenhefts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Arbeitsverteilung</a:t>
            </a:r>
          </a:p>
        </p:txBody>
      </p:sp>
    </p:spTree>
    <p:extLst>
      <p:ext uri="{BB962C8B-B14F-4D97-AF65-F5344CB8AC3E}">
        <p14:creationId xmlns:p14="http://schemas.microsoft.com/office/powerpoint/2010/main" val="223726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Zeitaufteilung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/>
              <a:t>Zukünftige Tätigkeiten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Während der Implementierung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weitere Bibliotheken zum Verbessern der App finden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Ansprechpartner für Probleme beim Entwickeln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Hauptarbeit ist getan</a:t>
            </a:r>
          </a:p>
        </p:txBody>
      </p:sp>
    </p:spTree>
    <p:extLst>
      <p:ext uri="{BB962C8B-B14F-4D97-AF65-F5344CB8AC3E}">
        <p14:creationId xmlns:p14="http://schemas.microsoft.com/office/powerpoint/2010/main" val="164088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Zeitaufteilung</a:t>
            </a:r>
            <a:br>
              <a:rPr lang="de-DE" dirty="0"/>
            </a:br>
            <a:r>
              <a:rPr lang="de-DE" dirty="0"/>
              <a:t>Tabelle</a:t>
            </a: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048849"/>
              </p:ext>
            </p:extLst>
          </p:nvPr>
        </p:nvGraphicFramePr>
        <p:xfrm>
          <a:off x="179512" y="2636912"/>
          <a:ext cx="11263910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12544425" imgH="2486025" progId="Excel.Sheet.12">
                  <p:embed/>
                </p:oleObj>
              </mc:Choice>
              <mc:Fallback>
                <p:oleObj name="Worksheet" r:id="rId3" imgW="12544425" imgH="24860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2636912"/>
                        <a:ext cx="11263910" cy="2232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6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Abhängigkeit von anderen Rollen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Abhängig vom Vertrieb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Verwendete Bibliotheken und Technologien sind vom Kundenwunsch abhängig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Team sehr abhängig von mir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Keine Implementierung ohne Technologieentwurf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Zeitverschwendung wenn falsche Entscheidungen getroffen werden</a:t>
            </a:r>
          </a:p>
        </p:txBody>
      </p:sp>
    </p:spTree>
    <p:extLst>
      <p:ext uri="{BB962C8B-B14F-4D97-AF65-F5344CB8AC3E}">
        <p14:creationId xmlns:p14="http://schemas.microsoft.com/office/powerpoint/2010/main" val="110155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Selbstreflexion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Vorstellung entspricht dem was gekommen ist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Viel Arbeitsaufwand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Recherche frisst am meisten Zeit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Würde ich die Rolle wieder wählen?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Ja, ist zwar viel Arbeit aber es macht mir trotzdem Spaß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Sonstiges: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Ab jetzt zurückschrauben</a:t>
            </a:r>
          </a:p>
          <a:p>
            <a:pPr marL="1066800" lvl="2" indent="-342900">
              <a:buFont typeface="Arial" panose="020B0604020202020204" pitchFamily="34" charset="0"/>
              <a:buChar char="•"/>
            </a:pPr>
            <a:r>
              <a:rPr lang="de-DE" dirty="0"/>
              <a:t>Mische mich vielleicht zu sehr in andere Rollen ein</a:t>
            </a:r>
          </a:p>
        </p:txBody>
      </p:sp>
    </p:spTree>
    <p:extLst>
      <p:ext uri="{BB962C8B-B14F-4D97-AF65-F5344CB8AC3E}">
        <p14:creationId xmlns:p14="http://schemas.microsoft.com/office/powerpoint/2010/main" val="72822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2016125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Elektrotechnik und Informationstechnik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latin typeface="Verdana" panose="020B0604030504040204" pitchFamily="34" charset="0"/>
              </a:rPr>
              <a:t>© FH AACHEN </a:t>
            </a:r>
            <a:r>
              <a:rPr lang="de-DE" altLang="de-DE">
                <a:latin typeface="Verdana" panose="020B0604030504040204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FHAAC_PPT_Vorlage_Office2007_w_n2</Template>
  <TotalTime>0</TotalTime>
  <Words>179</Words>
  <Application>Microsoft Office PowerPoint</Application>
  <PresentationFormat>Bildschirmpräsentation (4:3)</PresentationFormat>
  <Paragraphs>51</Paragraphs>
  <Slides>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FHAAC_PPT_Vorlage_Office2007_w_n</vt:lpstr>
      <vt:lpstr>Microsoft Excel-Arbeitsblatt</vt:lpstr>
      <vt:lpstr>Merlin Dienst Technologiemanager </vt:lpstr>
      <vt:lpstr>Inhalt</vt:lpstr>
      <vt:lpstr>Zeitaufteilung Bisherige Tätigkeiten</vt:lpstr>
      <vt:lpstr>Zeitaufteilung Zukünftige Tätigkeiten</vt:lpstr>
      <vt:lpstr>Zeitaufteilung Tabelle</vt:lpstr>
      <vt:lpstr>Abhängigkeit von anderen Rollen</vt:lpstr>
      <vt:lpstr>Selbstreflexion</vt:lpstr>
      <vt:lpstr>FH Aachen  Fachbereich Elektrotechnik und Informationstechnik  www.fh-aachen.de</vt:lpstr>
    </vt:vector>
  </TitlesOfParts>
  <Company>FH-Aachen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bauschke</dc:creator>
  <cp:lastModifiedBy>Merlin Dienst</cp:lastModifiedBy>
  <cp:revision>12</cp:revision>
  <dcterms:created xsi:type="dcterms:W3CDTF">2016-09-26T13:04:08Z</dcterms:created>
  <dcterms:modified xsi:type="dcterms:W3CDTF">2016-12-05T14:36:31Z</dcterms:modified>
</cp:coreProperties>
</file>