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8" r:id="rId1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69787" autoAdjust="0"/>
  </p:normalViewPr>
  <p:slideViewPr>
    <p:cSldViewPr>
      <p:cViewPr varScale="1">
        <p:scale>
          <a:sx n="83" d="100"/>
          <a:sy n="83" d="100"/>
        </p:scale>
        <p:origin x="24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5C88B9-F2DD-4595-BE19-DB9A48CA0030}" type="datetimeFigureOut">
              <a:rPr lang="de-DE"/>
              <a:pPr>
                <a:defRPr/>
              </a:pPr>
              <a:t>08.11.2016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EF533-91D2-4A36-9549-C48608B936C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134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7B5E5D4-C641-4DE7-8AE8-FC6EA8FE2B31}" type="datetimeFigureOut">
              <a:rPr lang="de-DE"/>
              <a:pPr>
                <a:defRPr/>
              </a:pPr>
              <a:t>08.11.2016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E14FFE-E01B-461A-8D8E-D91C17AFA97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58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62A1A-45D4-444E-B1AD-F9CAFA18D744}" type="slidenum">
              <a:rPr lang="de-DE" altLang="de-DE"/>
              <a:pPr eaLnBrk="1" hangingPunct="1"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530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REST ist</a:t>
            </a:r>
            <a:r>
              <a:rPr lang="de-DE" baseline="0" dirty="0"/>
              <a:t> ein gängiger Standard. Das Admin </a:t>
            </a:r>
            <a:r>
              <a:rPr lang="de-DE" baseline="0" dirty="0" err="1"/>
              <a:t>interface</a:t>
            </a:r>
            <a:r>
              <a:rPr lang="de-DE" baseline="0" dirty="0"/>
              <a:t>, welches eine einfache HTML-Form sein soll, kann ganz einfach an den Rest </a:t>
            </a:r>
            <a:r>
              <a:rPr lang="de-DE" baseline="0"/>
              <a:t>angebunden werden </a:t>
            </a:r>
            <a:br>
              <a:rPr lang="de-DE" baseline="0" dirty="0"/>
            </a:br>
            <a:r>
              <a:rPr lang="de-DE" baseline="0" dirty="0"/>
              <a:t>JSON ebenfalls</a:t>
            </a:r>
          </a:p>
          <a:p>
            <a:br>
              <a:rPr lang="de-DE" baseline="0" dirty="0"/>
            </a:br>
            <a:r>
              <a:rPr lang="de-DE" baseline="0" dirty="0" err="1"/>
              <a:t>SQLite</a:t>
            </a:r>
            <a:r>
              <a:rPr lang="de-DE" baseline="0" dirty="0"/>
              <a:t> macht unsere Umgebung portabel. Einfach für Entwickler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4FFE-E01B-461A-8D8E-D91C17AFA97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5151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4FFE-E01B-461A-8D8E-D91C17AFA97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754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871FDE-98E2-4CD5-864C-48A93DCB4584}" type="slidenum">
              <a:rPr lang="de-DE" altLang="de-DE"/>
              <a:pPr eaLnBrk="1" hangingPunct="1"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7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8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5609DB90-FCAF-419A-B44B-2E3C5EB75F1F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8.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66C373EF-6949-4C98-9BC4-1C8AFAC376E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34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E82C4541-1C31-4A60-8586-024230043162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8.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8D1A7E69-2BB5-4C8F-9F53-F3616360A15E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75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F095CC08-332C-45C4-BED2-F7950F83A33B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8.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4CECE097-31D8-45C4-AF23-3BFBE315E24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7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4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B47F5E0-1857-43BE-8C8C-09966E49CD19}" type="datetime4">
              <a:rPr lang="de-DE"/>
              <a:pPr>
                <a:defRPr/>
              </a:pPr>
              <a:t>8. November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90C5103B-8610-4CD8-903B-817BAA12456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>
                <a:solidFill>
                  <a:srgbClr val="00B1AC"/>
                </a:solidFill>
              </a:rPr>
              <a:t>Technologiemanager</a:t>
            </a:r>
            <a:br>
              <a:rPr lang="de-DE" altLang="de-DE" dirty="0">
                <a:solidFill>
                  <a:srgbClr val="00B1AC"/>
                </a:solidFill>
              </a:rPr>
            </a:br>
            <a:r>
              <a:rPr lang="de-DE" altLang="de-DE" sz="3200" dirty="0"/>
              <a:t>„</a:t>
            </a:r>
            <a:r>
              <a:rPr lang="de-DE" altLang="de-DE" sz="3200" dirty="0" err="1"/>
              <a:t>FreeSpace</a:t>
            </a:r>
            <a:r>
              <a:rPr lang="de-DE" altLang="de-DE" sz="3200" dirty="0"/>
              <a:t>“ Projekt SWE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287338" y="4608513"/>
            <a:ext cx="8064500" cy="1439862"/>
          </a:xfrm>
        </p:spPr>
        <p:txBody>
          <a:bodyPr/>
          <a:lstStyle/>
          <a:p>
            <a:endParaRPr lang="de-DE" altLang="de-DE" dirty="0"/>
          </a:p>
          <a:p>
            <a:r>
              <a:rPr lang="de-DE" altLang="de-DE" dirty="0"/>
              <a:t>09.11.2016</a:t>
            </a:r>
          </a:p>
        </p:txBody>
      </p:sp>
      <p:sp>
        <p:nvSpPr>
          <p:cNvPr id="7172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ELEKTROTECHNIK UND INFORMATIONSTECHNIK  |  WWW.FH-AACHEN.DE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Gründe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Ziele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Android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4.4 – 70% Abdeckung (ausreichend für Kunden)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Viele neue API Funktionen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dirty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Plattformunabhängig (einfacher zum Programmieren)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Viele frei verfügbaren Bibliotheken für unseren Anwendungsfall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Allen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5873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Gründe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Services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Jersey als JAX-RS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Gut Dokumentiert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Vielen aus anderen Fächern (GPM) bekannt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REST-Service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r>
              <a:rPr lang="de-DE" dirty="0" err="1"/>
              <a:t>Grizzly</a:t>
            </a:r>
            <a:r>
              <a:rPr lang="de-DE" dirty="0"/>
              <a:t> als HTTP-Server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Arbeitet gut mit Jersey zusammen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Keine 2 Baustellen, die man bspw. mit einem zusätzlichen Apache hätte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  <a:p>
            <a:r>
              <a:rPr lang="de-DE" dirty="0" err="1"/>
              <a:t>SQLite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Performant und klein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SQL ist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Einfache Implementierung, da kein dedizierter Server notwendig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7361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Gründe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/>
              <a:t>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Android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Verringert Dateigröße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Weniger Programmieraufwand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dirty="0" err="1"/>
              <a:t>FireBase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Bietet viele Komfortfunktionen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1800" dirty="0"/>
              <a:t>Beispiel: kleinere Änderungen in der App über </a:t>
            </a:r>
            <a:r>
              <a:rPr lang="de-DE" sz="1800" dirty="0" err="1"/>
              <a:t>Webconsole</a:t>
            </a:r>
            <a:r>
              <a:rPr lang="de-DE" sz="1800" dirty="0"/>
              <a:t> und ohne Kompilierung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Möglicherweise nicht lauffähig unter 4.4, dann Google </a:t>
            </a:r>
            <a:r>
              <a:rPr lang="de-DE" sz="1800" dirty="0" err="1"/>
              <a:t>Dev</a:t>
            </a:r>
            <a:r>
              <a:rPr lang="de-DE" sz="1800" dirty="0"/>
              <a:t> API</a:t>
            </a:r>
          </a:p>
          <a:p>
            <a:endParaRPr lang="de-DE" dirty="0"/>
          </a:p>
          <a:p>
            <a:r>
              <a:rPr lang="de-DE" dirty="0"/>
              <a:t>Logik auf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Ressourcensparend für ältere und schwache Geräte</a:t>
            </a:r>
          </a:p>
        </p:txBody>
      </p:sp>
    </p:spTree>
    <p:extLst>
      <p:ext uri="{BB962C8B-B14F-4D97-AF65-F5344CB8AC3E}">
        <p14:creationId xmlns:p14="http://schemas.microsoft.com/office/powerpoint/2010/main" val="387673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Gründe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Objektübertragung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Geringere Übertragungsgröße als bspw. XML dank weniger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Sprachenunabhängig falls sich doch gegen Java entschieden wird</a:t>
            </a:r>
          </a:p>
          <a:p>
            <a:endParaRPr lang="de-DE" sz="1800" dirty="0"/>
          </a:p>
          <a:p>
            <a:r>
              <a:rPr lang="de-DE" dirty="0"/>
              <a:t>GSON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Einfach zu bedienen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Frei verfügbar</a:t>
            </a:r>
          </a:p>
        </p:txBody>
      </p:sp>
    </p:spTree>
    <p:extLst>
      <p:ext uri="{BB962C8B-B14F-4D97-AF65-F5344CB8AC3E}">
        <p14:creationId xmlns:p14="http://schemas.microsoft.com/office/powerpoint/2010/main" val="256176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Elektrotechnik und Informationstechnik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>
                <a:solidFill>
                  <a:schemeClr val="accent1"/>
                </a:solidFill>
              </a:rPr>
              <a:t>Inhalt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altLang="de-DE" dirty="0"/>
              <a:t>Ziele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Client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Server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altLang="de-DE" dirty="0"/>
              <a:t>Implementierung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 err="1"/>
              <a:t>Coding</a:t>
            </a:r>
            <a:endParaRPr lang="de-DE" altLang="de-DE" dirty="0"/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Services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Objektübertragung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 dirty="0"/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de-DE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>
                <a:solidFill>
                  <a:schemeClr val="accent1"/>
                </a:solidFill>
              </a:rPr>
              <a:t>Ziele</a:t>
            </a:r>
          </a:p>
        </p:txBody>
      </p:sp>
      <p:sp>
        <p:nvSpPr>
          <p:cNvPr id="9219" name="Inhaltsplatzhalter 4"/>
          <p:cNvSpPr>
            <a:spLocks noGrp="1"/>
          </p:cNvSpPr>
          <p:nvPr>
            <p:ph idx="1"/>
          </p:nvPr>
        </p:nvSpPr>
        <p:spPr>
          <a:xfrm>
            <a:off x="287338" y="2016125"/>
            <a:ext cx="8064500" cy="43354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Ziele</a:t>
            </a:r>
            <a:endParaRPr lang="de-DE" altLang="de-DE" dirty="0">
              <a:solidFill>
                <a:srgbClr val="00B1A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Smartphones (auch </a:t>
            </a:r>
            <a:r>
              <a:rPr lang="de-DE" b="1" u="sng" dirty="0"/>
              <a:t>lauffähig</a:t>
            </a:r>
            <a:r>
              <a:rPr lang="de-DE" dirty="0"/>
              <a:t> auf Tablets) auf denen Android 4.4 oder höher läuft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Kamera zwingend erforderlich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Server: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Java-Applikation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Betriebssystem: JAVA-Laufzeitumgebung</a:t>
            </a:r>
          </a:p>
        </p:txBody>
      </p:sp>
    </p:spTree>
    <p:extLst>
      <p:ext uri="{BB962C8B-B14F-4D97-AF65-F5344CB8AC3E}">
        <p14:creationId xmlns:p14="http://schemas.microsoft.com/office/powerpoint/2010/main" val="1937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289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 err="1"/>
              <a:t>Coding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Android Studio als Entwicklungsumgebung für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Android Studio eingebauter Emulator sowie eigene Geräte zum Testen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Eclipse</a:t>
            </a:r>
            <a:r>
              <a:rPr lang="de-DE" dirty="0"/>
              <a:t> oder </a:t>
            </a:r>
            <a:r>
              <a:rPr lang="de-DE" dirty="0" err="1"/>
              <a:t>IntelliJ</a:t>
            </a:r>
            <a:r>
              <a:rPr lang="de-DE" dirty="0"/>
              <a:t> als Entwicklungsumgebung für Server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Codesharing</a:t>
            </a:r>
            <a:r>
              <a:rPr lang="de-DE" dirty="0"/>
              <a:t> über </a:t>
            </a:r>
            <a:r>
              <a:rPr lang="de-DE" dirty="0" err="1"/>
              <a:t>GitHub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73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Services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REST-Service über Jersey und </a:t>
            </a:r>
            <a:r>
              <a:rPr lang="de-DE" sz="2000" dirty="0" err="1"/>
              <a:t>Grizzly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SQLite</a:t>
            </a:r>
            <a:r>
              <a:rPr lang="de-DE" sz="2000" dirty="0"/>
              <a:t> Datenbank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Maven</a:t>
            </a:r>
            <a:r>
              <a:rPr lang="de-DE" sz="2000" dirty="0"/>
              <a:t> als </a:t>
            </a:r>
            <a:r>
              <a:rPr lang="de-DE" sz="2000" dirty="0" err="1"/>
              <a:t>Buildmanager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dirty="0"/>
              <a:t>Client: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Hauptsächlich Android-Standard Methoden zum Design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Verringert Dateigröße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Weniger Programmieraufwand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Login wird über Google Play Services realisiert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Verwendete API: vermutlich </a:t>
            </a:r>
            <a:r>
              <a:rPr lang="de-DE" sz="2000" dirty="0" err="1"/>
              <a:t>Firebase</a:t>
            </a:r>
            <a:r>
              <a:rPr lang="de-DE" sz="2000" dirty="0"/>
              <a:t> (wenn lauffähig unter 4.4), ansonsten Google Play Developer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Logik wird komplett auf den Server ausgelagert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8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Objektübertragung</a:t>
            </a:r>
            <a:endParaRPr lang="de-DE" sz="1800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JSON zur Objektübertragung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Bibliothek zur (De-)</a:t>
            </a:r>
            <a:r>
              <a:rPr lang="de-DE" dirty="0" err="1"/>
              <a:t>Serialisierung</a:t>
            </a:r>
            <a:r>
              <a:rPr lang="de-DE" dirty="0"/>
              <a:t>: Google GSON</a:t>
            </a:r>
          </a:p>
        </p:txBody>
      </p:sp>
    </p:spTree>
    <p:extLst>
      <p:ext uri="{BB962C8B-B14F-4D97-AF65-F5344CB8AC3E}">
        <p14:creationId xmlns:p14="http://schemas.microsoft.com/office/powerpoint/2010/main" val="259184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Gründe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Gründe</a:t>
            </a:r>
          </a:p>
        </p:txBody>
      </p:sp>
    </p:spTree>
    <p:extLst>
      <p:ext uri="{BB962C8B-B14F-4D97-AF65-F5344CB8AC3E}">
        <p14:creationId xmlns:p14="http://schemas.microsoft.com/office/powerpoint/2010/main" val="2444300145"/>
      </p:ext>
    </p:extLst>
  </p:cSld>
  <p:clrMapOvr>
    <a:masterClrMapping/>
  </p:clrMapOvr>
</p:sld>
</file>

<file path=ppt/theme/theme1.xml><?xml version="1.0" encoding="utf-8"?>
<a:theme xmlns:a="http://schemas.openxmlformats.org/drawing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FHAAC_PPT_Vorlage_Office2007_w_n2</Template>
  <TotalTime>0</TotalTime>
  <Words>341</Words>
  <Application>Microsoft Office PowerPoint</Application>
  <PresentationFormat>Bildschirmpräsentation (4:3)</PresentationFormat>
  <Paragraphs>100</Paragraphs>
  <Slides>14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FHAAC_PPT_Vorlage_Office2007_w_n</vt:lpstr>
      <vt:lpstr>Technologiemanager „FreeSpace“ Projekt SWE </vt:lpstr>
      <vt:lpstr>Inhalt</vt:lpstr>
      <vt:lpstr>Ziele</vt:lpstr>
      <vt:lpstr>Ziele</vt:lpstr>
      <vt:lpstr>Implementierung</vt:lpstr>
      <vt:lpstr>Implementierung Coding</vt:lpstr>
      <vt:lpstr>Implementierung Services</vt:lpstr>
      <vt:lpstr>Implementierung Objektübertragung</vt:lpstr>
      <vt:lpstr>Gründe</vt:lpstr>
      <vt:lpstr>Gründe Ziele</vt:lpstr>
      <vt:lpstr>Gründe Services</vt:lpstr>
      <vt:lpstr>Gründe Services</vt:lpstr>
      <vt:lpstr>Gründe Objektübertragung</vt:lpstr>
      <vt:lpstr>FH Aachen  Fachbereich Elektrotechnik und Informationstechnik  www.fh-aachen.de</vt:lpstr>
    </vt:vector>
  </TitlesOfParts>
  <Company>FH-Aachen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bauschke</dc:creator>
  <cp:lastModifiedBy>Merlin Dienst</cp:lastModifiedBy>
  <cp:revision>16</cp:revision>
  <dcterms:created xsi:type="dcterms:W3CDTF">2016-09-26T13:04:08Z</dcterms:created>
  <dcterms:modified xsi:type="dcterms:W3CDTF">2016-11-08T21:46:59Z</dcterms:modified>
</cp:coreProperties>
</file>