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7" r:id="rId3"/>
    <p:sldId id="268" r:id="rId4"/>
    <p:sldId id="266" r:id="rId5"/>
    <p:sldId id="269" r:id="rId6"/>
    <p:sldId id="267" r:id="rId7"/>
    <p:sldId id="270" r:id="rId8"/>
    <p:sldId id="260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B1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22.11.2016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9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22.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</a:t>
            </a:r>
            <a:r>
              <a:rPr lang="de-DE" dirty="0" smtClean="0">
                <a:solidFill>
                  <a:srgbClr val="00B1AC"/>
                </a:solidFill>
              </a:rPr>
              <a:t>23.11.2016</a:t>
            </a:r>
            <a:r>
              <a:rPr lang="de-DE" dirty="0" smtClean="0">
                <a:solidFill>
                  <a:srgbClr val="00B1AC"/>
                </a:solidFill>
              </a:rPr>
              <a:t/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</a:t>
            </a:r>
            <a:r>
              <a:rPr lang="de-DE" altLang="de-DE" dirty="0" smtClean="0">
                <a:solidFill>
                  <a:prstClr val="black"/>
                </a:solidFill>
              </a:rPr>
              <a:t>INFORMATIK  </a:t>
            </a:r>
            <a:r>
              <a:rPr lang="de-DE" altLang="de-DE" dirty="0" smtClean="0">
                <a:solidFill>
                  <a:prstClr val="black"/>
                </a:solidFill>
              </a:rPr>
              <a:t>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832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Ampelstatus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Projektplan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Fortschritt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Status: 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 </a:t>
            </a:r>
            <a:r>
              <a:rPr lang="de-DE" altLang="de-DE" dirty="0" err="1" smtClean="0"/>
              <a:t>Milestone</a:t>
            </a:r>
            <a:r>
              <a:rPr lang="de-DE" altLang="de-DE" dirty="0" smtClean="0"/>
              <a:t> „Unterschrift Lastenheft“ nicht erreicht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 6 Tage Verzug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6648656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 eingeklappt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286808" cy="265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643182"/>
            <a:ext cx="43338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Sonntag neue Version vom Lastenheft eingereicht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Datenmodell erstellt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Entwurf REST-</a:t>
            </a:r>
            <a:r>
              <a:rPr lang="de-DE" altLang="de-DE" dirty="0" err="1" smtClean="0"/>
              <a:t>Api</a:t>
            </a:r>
            <a:r>
              <a:rPr lang="de-DE" altLang="de-DE" dirty="0" smtClean="0"/>
              <a:t> </a:t>
            </a:r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Fortschritt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Eventuell letzte Nacharbeiten Lastenheft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Unterschrift Lastenheft!!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Verzug aufholen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Systementwurf inkl. Server bis 09.12.</a:t>
            </a:r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 </a:t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INFORMATIK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93</Words>
  <Application>Microsoft Office PowerPoint</Application>
  <PresentationFormat>Bildschirmpräsentation (4:3)</PresentationFormat>
  <Paragraphs>32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Vorlage_Powerpoint_2010</vt:lpstr>
      <vt:lpstr>Projektstatus 23.11.2016  FreeSpace - Raumverwaltungsapp</vt:lpstr>
      <vt:lpstr>Inhaltsverzeichnis</vt:lpstr>
      <vt:lpstr> Ampelstatus</vt:lpstr>
      <vt:lpstr>Projektstatus Projektplan</vt:lpstr>
      <vt:lpstr>Projektstatus Projektplan eingeklappt</vt:lpstr>
      <vt:lpstr>Projektstatus Zeiterfassung</vt:lpstr>
      <vt:lpstr>Projektstatus Fortschritt</vt:lpstr>
      <vt:lpstr>Projektstatus  Ziele für nächste Woche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MMA</cp:lastModifiedBy>
  <cp:revision>20</cp:revision>
  <dcterms:created xsi:type="dcterms:W3CDTF">2016-11-01T15:26:10Z</dcterms:created>
  <dcterms:modified xsi:type="dcterms:W3CDTF">2016-11-22T19:16:49Z</dcterms:modified>
</cp:coreProperties>
</file>