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2"/>
  </p:notesMasterIdLst>
  <p:handoutMasterIdLst>
    <p:handoutMasterId r:id="rId13"/>
  </p:handoutMasterIdLst>
  <p:sldIdLst>
    <p:sldId id="264" r:id="rId2"/>
    <p:sldId id="257" r:id="rId3"/>
    <p:sldId id="262" r:id="rId4"/>
    <p:sldId id="265" r:id="rId5"/>
    <p:sldId id="261" r:id="rId6"/>
    <p:sldId id="266" r:id="rId7"/>
    <p:sldId id="267" r:id="rId8"/>
    <p:sldId id="260" r:id="rId9"/>
    <p:sldId id="268" r:id="rId10"/>
    <p:sldId id="258" r:id="rId1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4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01.11.2016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01.11.2016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10</a:t>
            </a:fld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1. November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1AC"/>
                </a:solidFill>
              </a:rPr>
              <a:t>Projektstatus 02.11.2016</a:t>
            </a:r>
            <a:r>
              <a:rPr lang="de-DE" dirty="0" smtClean="0">
                <a:solidFill>
                  <a:srgbClr val="00B1AC"/>
                </a:solidFill>
              </a:rPr>
              <a:t/>
            </a:r>
            <a:br>
              <a:rPr lang="de-DE" dirty="0" smtClean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/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sz="3200" dirty="0" err="1" smtClean="0">
                <a:solidFill>
                  <a:srgbClr val="00B1AC"/>
                </a:solidFill>
              </a:rPr>
              <a:t>FreeSpace</a:t>
            </a:r>
            <a:r>
              <a:rPr lang="de-DE" sz="3200" dirty="0" smtClean="0">
                <a:solidFill>
                  <a:srgbClr val="00B1AC"/>
                </a:solidFill>
              </a:rPr>
              <a:t> - </a:t>
            </a:r>
            <a:r>
              <a:rPr lang="de-DE" sz="3200" dirty="0" err="1" smtClean="0">
                <a:solidFill>
                  <a:srgbClr val="00B1AC"/>
                </a:solidFill>
              </a:rPr>
              <a:t>Raumverwaltungsapp</a:t>
            </a: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000" dirty="0" smtClean="0"/>
              <a:t>SWE Projekt WS16/17</a:t>
            </a:r>
          </a:p>
          <a:p>
            <a:r>
              <a:rPr lang="de-DE" sz="1400" dirty="0" smtClean="0"/>
              <a:t>Gruppe 4, PO 2013</a:t>
            </a:r>
            <a:endParaRPr lang="de-DE" sz="1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smtClean="0">
                <a:solidFill>
                  <a:prstClr val="black"/>
                </a:solidFill>
              </a:rPr>
              <a:t>© FH AACHEN </a:t>
            </a:r>
            <a:r>
              <a:rPr lang="de-DE" altLang="de-DE" smtClean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51520" y="3284984"/>
            <a:ext cx="8064500" cy="2519363"/>
          </a:xfrm>
        </p:spPr>
        <p:txBody>
          <a:bodyPr/>
          <a:lstStyle/>
          <a:p>
            <a:r>
              <a:rPr lang="de-DE" altLang="de-DE" dirty="0" smtClean="0"/>
              <a:t>FH Aachen </a:t>
            </a:r>
            <a:br>
              <a:rPr lang="de-DE" altLang="de-DE" dirty="0" smtClean="0"/>
            </a:br>
            <a:r>
              <a:rPr lang="de-DE" altLang="de-DE" dirty="0" smtClean="0"/>
              <a:t>SWE Projekt WS16/17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Gruppe 4, PO 2013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latin typeface="Verdana" pitchFamily="34" charset="0"/>
              </a:rPr>
              <a:t>© FH AACHEN </a:t>
            </a:r>
            <a:r>
              <a:rPr lang="de-DE" altLang="de-DE" dirty="0" smtClean="0">
                <a:latin typeface="Verdana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Kundentermin 26.10.</a:t>
            </a:r>
            <a:endParaRPr lang="de-DE" altLang="de-DE" dirty="0" smtClean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Lastenheft</a:t>
            </a:r>
            <a:endParaRPr lang="de-DE" altLang="de-DE" dirty="0" smtClean="0"/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Projektplan</a:t>
            </a:r>
            <a:endParaRPr lang="de-DE" altLang="de-DE" dirty="0" smtClean="0"/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Zeiterfassung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Ziele für nächste Woche</a:t>
            </a:r>
            <a:endParaRPr lang="de-DE" altLang="de-DE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Ampelstatus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DE" altLang="de-DE" dirty="0" smtClean="0">
              <a:solidFill>
                <a:prstClr val="black"/>
              </a:solidFill>
            </a:endParaRPr>
          </a:p>
          <a:p>
            <a:pPr lvl="2" indent="0">
              <a:spcBef>
                <a:spcPct val="0"/>
              </a:spcBef>
              <a:buNone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smtClean="0"/>
              <a:t>Projektstatus</a:t>
            </a:r>
            <a:br>
              <a:rPr lang="de-DE" dirty="0" smtClean="0"/>
            </a:br>
            <a:r>
              <a:rPr lang="de-DE" altLang="de-DE" dirty="0" smtClean="0">
                <a:solidFill>
                  <a:prstClr val="black"/>
                </a:solidFill>
              </a:rPr>
              <a:t>Kundentermin am </a:t>
            </a:r>
            <a:r>
              <a:rPr lang="de-DE" altLang="de-DE" dirty="0" smtClean="0">
                <a:solidFill>
                  <a:prstClr val="black"/>
                </a:solidFill>
              </a:rPr>
              <a:t>26.10.2016	(1/2)</a:t>
            </a:r>
            <a:r>
              <a:rPr lang="de-DE" altLang="de-DE" dirty="0" smtClean="0">
                <a:solidFill>
                  <a:prstClr val="black"/>
                </a:solidFill>
              </a:rPr>
              <a:t/>
            </a:r>
            <a:br>
              <a:rPr lang="de-DE" altLang="de-DE" dirty="0" smtClean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Klärung diverser Detailfragen zur GUI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Login mit Google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Account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-&gt; Bild und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Username</a:t>
            </a:r>
            <a:r>
              <a:rPr lang="de-DE" altLang="de-DE" sz="2400" dirty="0" smtClean="0">
                <a:solidFill>
                  <a:prstClr val="black"/>
                </a:solidFill>
              </a:rPr>
              <a:t> von Google übernehmen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Professoren durch Masterpasswort erkennen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-&gt; Funktion Stundenplan eintragen freischalten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Raumsuche mit Dijkstra oder A*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Freunde nur sichtbar wenn in Raum eingecheckt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Neuer Menüpunkt „Einstellungen“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-&gt;Push verhalten deaktivieren (für Meetings)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  <a:sym typeface="Wingdings" pitchFamily="2" charset="2"/>
              </a:rPr>
              <a:t>-&gt; Softwareversion abfragen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7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smtClean="0"/>
              <a:t>Projektstatus</a:t>
            </a:r>
            <a:br>
              <a:rPr lang="de-DE" dirty="0" smtClean="0"/>
            </a:br>
            <a:r>
              <a:rPr lang="de-DE" altLang="de-DE" dirty="0" smtClean="0">
                <a:solidFill>
                  <a:prstClr val="black"/>
                </a:solidFill>
              </a:rPr>
              <a:t>Kundentermin am </a:t>
            </a:r>
            <a:r>
              <a:rPr lang="de-DE" altLang="de-DE" dirty="0" smtClean="0">
                <a:solidFill>
                  <a:prstClr val="black"/>
                </a:solidFill>
              </a:rPr>
              <a:t>26.10.2016	(2/2)</a:t>
            </a:r>
            <a:r>
              <a:rPr lang="de-DE" altLang="de-DE" dirty="0" smtClean="0">
                <a:solidFill>
                  <a:prstClr val="black"/>
                </a:solidFill>
              </a:rPr>
              <a:t/>
            </a:r>
            <a:br>
              <a:rPr lang="de-DE" altLang="de-DE" dirty="0" smtClean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Ampelsystem für </a:t>
            </a:r>
            <a:r>
              <a:rPr lang="de-DE" altLang="de-DE" sz="2400" dirty="0" smtClean="0">
                <a:solidFill>
                  <a:prstClr val="black"/>
                </a:solidFill>
              </a:rPr>
              <a:t>Füllstand </a:t>
            </a:r>
            <a:r>
              <a:rPr lang="de-DE" altLang="de-DE" sz="2400" dirty="0" smtClean="0">
                <a:solidFill>
                  <a:prstClr val="black"/>
                </a:solidFill>
              </a:rPr>
              <a:t>der Räume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Karten- und Listenansicht für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Raumplan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err="1" smtClean="0">
                <a:solidFill>
                  <a:prstClr val="black"/>
                </a:solidFill>
              </a:rPr>
              <a:t>Friendrequests</a:t>
            </a:r>
            <a:r>
              <a:rPr lang="de-DE" altLang="de-DE" sz="2400" dirty="0" smtClean="0">
                <a:solidFill>
                  <a:prstClr val="black"/>
                </a:solidFill>
              </a:rPr>
              <a:t> </a:t>
            </a:r>
            <a:r>
              <a:rPr lang="de-DE" altLang="de-DE" sz="2400" dirty="0" smtClean="0">
                <a:solidFill>
                  <a:prstClr val="black"/>
                </a:solidFill>
              </a:rPr>
              <a:t>ablehnen oder bestätigen ermöglichen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Administration über Seite ohne grafische </a:t>
            </a:r>
            <a:r>
              <a:rPr lang="de-DE" altLang="de-DE" sz="2400" dirty="0" smtClean="0">
                <a:solidFill>
                  <a:prstClr val="black"/>
                </a:solidFill>
              </a:rPr>
              <a:t>Anforderungen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Farblicher Unterschied zwischen Prof- und Studentenansicht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Unterstützung für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Tablets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Nur Hochkant-Ansicht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74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Lastenheft</a:t>
            </a:r>
            <a:endParaRPr lang="de-DE" altLang="de-DE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Erster Entwurf Lastenheft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Anwendungsdiagramm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Aktivitätsdiagramme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Projektplan</a:t>
            </a:r>
            <a:endParaRPr lang="de-DE" altLang="de-DE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Projektplan aktualisiert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err="1" smtClean="0">
                <a:solidFill>
                  <a:prstClr val="black"/>
                </a:solidFill>
              </a:rPr>
              <a:t>Milestones</a:t>
            </a:r>
            <a:r>
              <a:rPr lang="de-DE" altLang="de-DE" sz="2400" dirty="0" smtClean="0">
                <a:solidFill>
                  <a:prstClr val="black"/>
                </a:solidFill>
              </a:rPr>
              <a:t> eingefügt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Verknüpfungen gesetzt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928934"/>
            <a:ext cx="8501122" cy="278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Zeiterfassung</a:t>
            </a:r>
            <a:endParaRPr lang="de-DE" altLang="de-DE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Zeiterfassungsbogen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Jeder Mitarbeiter führt diesen für sich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Projektmanager führen Zeiterfassungsbögen zu Gesamtzeiterfassung zusammen (wie oft?)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28934"/>
            <a:ext cx="5133977" cy="338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>
          <a:xfrm>
            <a:off x="287338" y="1295400"/>
            <a:ext cx="8070876" cy="5040313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de-DE" altLang="de-DE" dirty="0" smtClean="0"/>
              <a:t>GUI-</a:t>
            </a:r>
            <a:r>
              <a:rPr lang="de-DE" altLang="de-DE" dirty="0" err="1" smtClean="0"/>
              <a:t>Mockup</a:t>
            </a:r>
            <a:r>
              <a:rPr lang="de-DE" altLang="de-DE" dirty="0" smtClean="0"/>
              <a:t> fertigstellen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Anforderungssammlung fertigstellen</a:t>
            </a:r>
            <a:endParaRPr lang="de-DE" altLang="de-DE" dirty="0" smtClean="0"/>
          </a:p>
          <a:p>
            <a:pPr marL="0" indent="0">
              <a:buFontTx/>
              <a:buChar char="-"/>
            </a:pPr>
            <a:r>
              <a:rPr lang="de-DE" altLang="de-DE" dirty="0" smtClean="0"/>
              <a:t>Lastenheft fertigstellen und dem Kunden vorlegen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Ziele für nächste Woche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Ampelstatus</a:t>
            </a:r>
            <a:endParaRPr lang="de-DE" altLang="de-DE" dirty="0" smtClean="0"/>
          </a:p>
        </p:txBody>
      </p:sp>
      <p:pic>
        <p:nvPicPr>
          <p:cNvPr id="3074" name="Picture 2" descr="C:\Users\MMA\Desktop\Uni\5. Semester\SWE\GitHub\swe\Dokumente\Coaching\Ampel Bilder\Ampel_gelb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826943"/>
            <a:ext cx="1000132" cy="1859402"/>
          </a:xfrm>
          <a:prstGeom prst="rect">
            <a:avLst/>
          </a:prstGeom>
          <a:noFill/>
        </p:spPr>
      </p:pic>
      <p:sp>
        <p:nvSpPr>
          <p:cNvPr id="5" name="Inhaltsplatzhalter 1"/>
          <p:cNvSpPr>
            <a:spLocks noGrp="1"/>
          </p:cNvSpPr>
          <p:nvPr>
            <p:ph sz="half" idx="1"/>
          </p:nvPr>
        </p:nvSpPr>
        <p:spPr>
          <a:xfrm>
            <a:off x="287338" y="4214818"/>
            <a:ext cx="8070876" cy="2120895"/>
          </a:xfrm>
        </p:spPr>
        <p:txBody>
          <a:bodyPr/>
          <a:lstStyle/>
          <a:p>
            <a:pPr marL="0" indent="0"/>
            <a:r>
              <a:rPr lang="de-DE" altLang="de-DE" dirty="0" smtClean="0"/>
              <a:t>Statusänderung Grün -&gt; Gelb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  <a:p>
            <a:pPr marL="0" indent="0">
              <a:buFontTx/>
              <a:buChar char="-"/>
            </a:pPr>
            <a:r>
              <a:rPr lang="de-DE" altLang="de-DE" dirty="0" smtClean="0"/>
              <a:t>GUI-</a:t>
            </a:r>
            <a:r>
              <a:rPr lang="de-DE" altLang="de-DE" dirty="0" err="1" smtClean="0"/>
              <a:t>Mockup</a:t>
            </a:r>
            <a:r>
              <a:rPr lang="de-DE" altLang="de-DE" dirty="0" smtClean="0"/>
              <a:t> noch nicht ganz fertig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Lastenheft könnte weiter sein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198</Words>
  <Application>Microsoft Office PowerPoint</Application>
  <PresentationFormat>Bildschirmpräsentation (4:3)</PresentationFormat>
  <Paragraphs>58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Vorlage_Powerpoint_2010</vt:lpstr>
      <vt:lpstr>Projektstatus 02.11.2016  FreeSpace - Raumverwaltungsapp</vt:lpstr>
      <vt:lpstr>Inhaltsverzeichnis</vt:lpstr>
      <vt:lpstr>Projektstatus Kundentermin am 26.10.2016 (1/2) </vt:lpstr>
      <vt:lpstr>Projektstatus Kundentermin am 26.10.2016 (2/2) </vt:lpstr>
      <vt:lpstr>Projektstatus Lastenheft</vt:lpstr>
      <vt:lpstr>Projektstatus Projektplan</vt:lpstr>
      <vt:lpstr>Projektstatus Zeiterfassung</vt:lpstr>
      <vt:lpstr> Ziele für nächste Woche</vt:lpstr>
      <vt:lpstr> Ampelstatus</vt:lpstr>
      <vt:lpstr>FH Aachen  SWE Projekt WS16/17  Gruppe 4, PO 2013   www.fh-aachen.de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 02.11.2016  FreeSpace</dc:title>
  <dc:creator>MMA</dc:creator>
  <cp:lastModifiedBy>MMA</cp:lastModifiedBy>
  <cp:revision>10</cp:revision>
  <dcterms:created xsi:type="dcterms:W3CDTF">2016-11-01T15:26:10Z</dcterms:created>
  <dcterms:modified xsi:type="dcterms:W3CDTF">2016-11-01T16:43:31Z</dcterms:modified>
</cp:coreProperties>
</file>