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40" autoAdjust="0"/>
  </p:normalViewPr>
  <p:slideViewPr>
    <p:cSldViewPr>
      <p:cViewPr varScale="1">
        <p:scale>
          <a:sx n="113" d="100"/>
          <a:sy n="113" d="100"/>
        </p:scale>
        <p:origin x="15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7.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Technologiemanager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„</a:t>
            </a:r>
            <a:r>
              <a:rPr lang="de-DE" altLang="de-DE" sz="3200" dirty="0" err="1"/>
              <a:t>FreeSpace</a:t>
            </a:r>
            <a:r>
              <a:rPr lang="de-DE" altLang="de-DE" sz="3200" dirty="0"/>
              <a:t>“ Projekt SWE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09.11.2016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Ziele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Client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Server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Implementierung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 err="1"/>
              <a:t>Coding</a:t>
            </a:r>
            <a:endParaRPr lang="de-DE" altLang="de-DE" dirty="0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Services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Objektübertragung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Ziele</a:t>
            </a:r>
            <a:endParaRPr lang="de-DE" altLang="de-DE" dirty="0">
              <a:solidFill>
                <a:srgbClr val="00B1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Smartphones (auch lauffähig auf Tablets) auf denen Android 4.4 oder höher läuft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Kamera ist Pflicht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Java-fähig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Betriebssystem: Linux-Distribution</a:t>
            </a:r>
          </a:p>
        </p:txBody>
      </p:sp>
    </p:spTree>
    <p:extLst>
      <p:ext uri="{BB962C8B-B14F-4D97-AF65-F5344CB8AC3E}">
        <p14:creationId xmlns:p14="http://schemas.microsoft.com/office/powerpoint/2010/main" val="1937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 err="1"/>
              <a:t>Coding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Android Studio als Entwicklungsumgebung für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Android Studio eingebauter Emulator sowie eigene Geräte zum Testen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oder </a:t>
            </a:r>
            <a:r>
              <a:rPr lang="de-DE" dirty="0" err="1"/>
              <a:t>IntelliJ</a:t>
            </a:r>
            <a:r>
              <a:rPr lang="de-DE" dirty="0"/>
              <a:t> als Entwicklungsumgebung für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Maven</a:t>
            </a:r>
            <a:r>
              <a:rPr lang="de-DE" dirty="0"/>
              <a:t> als </a:t>
            </a:r>
            <a:r>
              <a:rPr lang="de-DE" dirty="0" err="1"/>
              <a:t>Buildmanager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Codesharing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REST-Service über Jersey und </a:t>
            </a:r>
            <a:r>
              <a:rPr lang="de-DE" sz="2000" dirty="0" err="1"/>
              <a:t>Grizzly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SQLite</a:t>
            </a:r>
            <a:r>
              <a:rPr lang="de-DE" sz="2000" dirty="0"/>
              <a:t> Datenbank</a:t>
            </a:r>
          </a:p>
          <a:p>
            <a:endParaRPr lang="de-DE" dirty="0"/>
          </a:p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Hauptsächlich Android-Standard Methoden zum Design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Login wird über Google Play Services realisiert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Verwendete API: vermutlich </a:t>
            </a:r>
            <a:r>
              <a:rPr lang="de-DE" sz="2000" dirty="0" err="1"/>
              <a:t>Firebase</a:t>
            </a:r>
            <a:r>
              <a:rPr lang="de-DE" sz="2000" dirty="0"/>
              <a:t> (wenn lauffähig unter 4.4), ansonsten Google Play Developer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Logik wird komplett auf den Server ausgelagert um Ressourcen zu sparen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JSON zur Objektübertragung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Bibliothek zur (De-)</a:t>
            </a:r>
            <a:r>
              <a:rPr lang="de-DE" dirty="0" err="1"/>
              <a:t>Serialisierung</a:t>
            </a:r>
            <a:r>
              <a:rPr lang="de-DE" dirty="0"/>
              <a:t>: Google GSON</a:t>
            </a:r>
          </a:p>
        </p:txBody>
      </p:sp>
    </p:spTree>
    <p:extLst>
      <p:ext uri="{BB962C8B-B14F-4D97-AF65-F5344CB8AC3E}">
        <p14:creationId xmlns:p14="http://schemas.microsoft.com/office/powerpoint/2010/main" val="25918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169</Words>
  <Application>Microsoft Office PowerPoint</Application>
  <PresentationFormat>Bildschirmpräsentation (4:3)</PresentationFormat>
  <Paragraphs>51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FHAAC_PPT_Vorlage_Office2007_w_n</vt:lpstr>
      <vt:lpstr>Technologiemanager „FreeSpace“ Projekt SWE </vt:lpstr>
      <vt:lpstr>Inhalt</vt:lpstr>
      <vt:lpstr>Ziele</vt:lpstr>
      <vt:lpstr>Ziele</vt:lpstr>
      <vt:lpstr>Implementierung</vt:lpstr>
      <vt:lpstr>Implementierung Coding</vt:lpstr>
      <vt:lpstr>Implementierung Services</vt:lpstr>
      <vt:lpstr>Implementierung Objektübertragung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Merlin Dienst</cp:lastModifiedBy>
  <cp:revision>11</cp:revision>
  <dcterms:created xsi:type="dcterms:W3CDTF">2016-09-26T13:04:08Z</dcterms:created>
  <dcterms:modified xsi:type="dcterms:W3CDTF">2016-11-07T19:49:12Z</dcterms:modified>
</cp:coreProperties>
</file>