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64" r:id="rId2"/>
    <p:sldId id="257" r:id="rId3"/>
    <p:sldId id="268" r:id="rId4"/>
    <p:sldId id="266" r:id="rId5"/>
    <p:sldId id="269" r:id="rId6"/>
    <p:sldId id="267" r:id="rId7"/>
    <p:sldId id="270" r:id="rId8"/>
    <p:sldId id="260" r:id="rId9"/>
    <p:sldId id="25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B1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40" autoAdjust="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14.12.2016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9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Dezember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Dezember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Dezember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14. Dezember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1AC"/>
                </a:solidFill>
              </a:rPr>
              <a:t>Projektstatus 14.12.2016</a:t>
            </a:r>
            <a:br>
              <a:rPr lang="de-DE" dirty="0" smtClean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/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sz="3200" dirty="0" err="1" smtClean="0">
                <a:solidFill>
                  <a:srgbClr val="00B1AC"/>
                </a:solidFill>
              </a:rPr>
              <a:t>FreeSpace</a:t>
            </a:r>
            <a:r>
              <a:rPr lang="de-DE" sz="3200" dirty="0" smtClean="0">
                <a:solidFill>
                  <a:srgbClr val="00B1AC"/>
                </a:solidFill>
              </a:rPr>
              <a:t> - </a:t>
            </a:r>
            <a:r>
              <a:rPr lang="de-DE" sz="3200" dirty="0" err="1" smtClean="0">
                <a:solidFill>
                  <a:srgbClr val="00B1AC"/>
                </a:solidFill>
              </a:rPr>
              <a:t>Raumverwaltungsapp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 smtClean="0"/>
              <a:t>SWE Projekt WS16/17</a:t>
            </a:r>
          </a:p>
          <a:p>
            <a:r>
              <a:rPr lang="de-DE" sz="1400" dirty="0" smtClean="0"/>
              <a:t>Gruppe 4, PO 2013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INFORMATIK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8327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Ampelstatus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Projektplan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Zeiterfassung</a:t>
            </a:r>
            <a:endParaRPr lang="de-DE" altLang="de-DE" dirty="0" smtClean="0"/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Fortschritt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Ziele für nächste Woche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lvl="2" indent="0">
              <a:spcBef>
                <a:spcPct val="0"/>
              </a:spcBef>
              <a:buNone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Ampelstatus</a:t>
            </a:r>
          </a:p>
        </p:txBody>
      </p:sp>
      <p:pic>
        <p:nvPicPr>
          <p:cNvPr id="3074" name="Picture 2" descr="C:\Users\MMA\Desktop\Uni\5. Semester\SWE\GitHub\swe\Dokumente\Coaching\Ampel Bilder\Ampel_gelb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826943"/>
            <a:ext cx="1000132" cy="1859402"/>
          </a:xfrm>
          <a:prstGeom prst="rect">
            <a:avLst/>
          </a:prstGeom>
          <a:noFill/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287338" y="4214818"/>
            <a:ext cx="8070876" cy="2120895"/>
          </a:xfrm>
        </p:spPr>
        <p:txBody>
          <a:bodyPr/>
          <a:lstStyle/>
          <a:p>
            <a:pPr marL="0" indent="0"/>
            <a:r>
              <a:rPr lang="de-DE" altLang="de-DE" dirty="0" smtClean="0"/>
              <a:t>Statuswechsel: Grün -&gt; Gelb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 Bei Implementierung leicht in Verzug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 ausgeklappt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572528" cy="45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 eingeklappt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0193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Zeiterfassung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643182"/>
            <a:ext cx="3568038" cy="165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Implementierung läuft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Erweiterten Prototypen an Kunden geschickt</a:t>
            </a:r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Fortschritt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Client- und Serverimplementierung abschließen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Mit Schnittstellenimplementierung beginnen</a:t>
            </a:r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 </a:t>
            </a:r>
            <a:br>
              <a:rPr lang="de-DE" altLang="de-DE" dirty="0" smtClean="0"/>
            </a:br>
            <a:r>
              <a:rPr lang="de-DE" altLang="de-DE" dirty="0" smtClean="0"/>
              <a:t>Ziele für nächste Woche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51520" y="3284984"/>
            <a:ext cx="8064500" cy="2519363"/>
          </a:xfrm>
        </p:spPr>
        <p:txBody>
          <a:bodyPr/>
          <a:lstStyle/>
          <a:p>
            <a:r>
              <a:rPr lang="de-DE" altLang="de-DE" dirty="0" smtClean="0"/>
              <a:t>FH Aachen </a:t>
            </a:r>
            <a:br>
              <a:rPr lang="de-DE" altLang="de-DE" dirty="0" smtClean="0"/>
            </a:br>
            <a:r>
              <a:rPr lang="de-DE" altLang="de-DE" dirty="0" smtClean="0"/>
              <a:t>SWE Projekt WS16/17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Gruppe 4, PO 2013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latin typeface="Verdana" pitchFamily="34" charset="0"/>
              </a:rPr>
              <a:t>© FH AACHEN </a:t>
            </a:r>
            <a:r>
              <a:rPr lang="de-DE" altLang="de-DE" dirty="0" smtClean="0">
                <a:latin typeface="Verdana" pitchFamily="34" charset="0"/>
              </a:rPr>
              <a:t>UNIVERSITY OF APPLIED SCIENCES  |  FACHBEREICH INFORMATIK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77</Words>
  <Application>Microsoft Office PowerPoint</Application>
  <PresentationFormat>Bildschirmpräsentation (4:3)</PresentationFormat>
  <Paragraphs>30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Vorlage_Powerpoint_2010</vt:lpstr>
      <vt:lpstr>Projektstatus 14.12.2016  FreeSpace - Raumverwaltungsapp</vt:lpstr>
      <vt:lpstr>Inhaltsverzeichnis</vt:lpstr>
      <vt:lpstr> Ampelstatus</vt:lpstr>
      <vt:lpstr>Projektstatus Projektplan ausgeklappt</vt:lpstr>
      <vt:lpstr>Projektstatus Projektplan eingeklappt</vt:lpstr>
      <vt:lpstr>Projektstatus Zeiterfassung</vt:lpstr>
      <vt:lpstr>Projektstatus Fortschritt</vt:lpstr>
      <vt:lpstr>Projektstatus  Ziele für nächste Woche</vt:lpstr>
      <vt:lpstr>FH Aachen  SWE Projekt WS16/17  Gruppe 4, PO 2013   www.fh-aachen.de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 02.11.2016  FreeSpace</dc:title>
  <dc:creator>MMA</dc:creator>
  <cp:lastModifiedBy>MMA</cp:lastModifiedBy>
  <cp:revision>33</cp:revision>
  <dcterms:created xsi:type="dcterms:W3CDTF">2016-11-01T15:26:10Z</dcterms:created>
  <dcterms:modified xsi:type="dcterms:W3CDTF">2016-12-14T09:58:02Z</dcterms:modified>
</cp:coreProperties>
</file>