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0" r:id="rId4"/>
    <p:sldId id="264" r:id="rId5"/>
    <p:sldId id="262" r:id="rId6"/>
    <p:sldId id="257" r:id="rId7"/>
    <p:sldId id="261" r:id="rId8"/>
    <p:sldId id="258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179526-759D-4017-A08E-94DE56337BD5}" type="datetimeFigureOut">
              <a:rPr lang="de-DE"/>
              <a:pPr>
                <a:defRPr/>
              </a:pPr>
              <a:t>14.12.2016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DEB1E7-44F7-4C93-86FD-E38CAFD78929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C97B91-AC22-463E-953F-976407D883DC}" type="datetimeFigureOut">
              <a:rPr lang="de-DE"/>
              <a:pPr>
                <a:defRPr/>
              </a:pPr>
              <a:t>14.12.2016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4C8466-80B1-4E8E-B9A3-1F2B89ED2CC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C8466-80B1-4E8E-B9A3-1F2B89ED2CCD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C0212-BB42-46C2-9C1E-39B10FA165DB}" type="slidenum">
              <a:rPr lang="de-DE" altLang="de-DE"/>
              <a:pPr eaLnBrk="1" hangingPunct="1"/>
              <a:t>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Dokumentenpflege: Zeiterfassung, Protokolle,</a:t>
            </a:r>
            <a:r>
              <a:rPr lang="de-DE" altLang="de-DE" baseline="0" dirty="0" smtClean="0"/>
              <a:t> Projektplan etc.</a:t>
            </a:r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DC0212-BB42-46C2-9C1E-39B10FA165DB}" type="slidenum">
              <a:rPr lang="de-DE" altLang="de-DE"/>
              <a:pPr eaLnBrk="1" hangingPunct="1"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xmlns="" val="8461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0DA4CE-B69A-4385-8929-0F6156CDED88}" type="slidenum">
              <a:rPr lang="de-DE" altLang="de-DE"/>
              <a:pPr eaLnBrk="1" hangingPunct="1"/>
              <a:t>8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845104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1898D-4FDD-4A81-A528-0B23874AC033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284815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AB1701-B304-458B-900B-FB459598ED4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88178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AB020-1972-43C5-B831-E96C7A48CCEB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4012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82255-9A4F-49EA-AB5F-B7754B30FDB1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xmlns="" val="224834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988840"/>
            <a:ext cx="8064000" cy="254716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5B318E-6C31-4C9D-9C33-615A7E2E7A8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xmlns="" val="31425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619125"/>
            <a:ext cx="80645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557338"/>
            <a:ext cx="806450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flipH="1">
            <a:off x="7308850" y="6551613"/>
            <a:ext cx="792163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338" y="6551613"/>
            <a:ext cx="5734050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45450" y="6551613"/>
            <a:ext cx="298450" cy="1222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74E5A6FB-38FD-4B16-9FB7-BA646FC8644D}" type="slidenum">
              <a:rPr lang="de-DE" altLang="de-DE"/>
              <a:pPr/>
              <a:t>‹Nr.›</a:t>
            </a:fld>
            <a:endParaRPr lang="de-DE" alt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6223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33400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1844675"/>
            <a:ext cx="8064500" cy="2520950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rgbClr val="00B1AC"/>
                </a:solidFill>
              </a:rPr>
              <a:t>Rollentätigkeit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Matthias Maus</a:t>
            </a:r>
            <a:r>
              <a:rPr lang="de-DE" altLang="de-DE" dirty="0"/>
              <a:t/>
            </a:r>
            <a:br>
              <a:rPr lang="de-DE" altLang="de-DE" dirty="0"/>
            </a:br>
            <a:r>
              <a:rPr lang="de-DE" altLang="de-DE" dirty="0" smtClean="0"/>
              <a:t>Projektmanager</a:t>
            </a:r>
            <a:endParaRPr lang="de-DE" altLang="de-DE" dirty="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4608513"/>
            <a:ext cx="8064500" cy="1439862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14.12.2016</a:t>
            </a:r>
            <a:endParaRPr lang="de-DE" altLang="de-DE" dirty="0"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E6E301-7599-4F07-B575-0C3BE7D519FA}" type="slidenum">
              <a:rPr lang="de-DE" altLang="de-DE">
                <a:latin typeface="Verdana" panose="020B0604030504040204" pitchFamily="34" charset="0"/>
              </a:rPr>
              <a:pPr eaLnBrk="1" hangingPunct="1"/>
              <a:t>1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latin typeface="Verdana" panose="020B0604030504040204" pitchFamily="34" charset="0"/>
              </a:rPr>
              <a:t>© FH AACHEN</a:t>
            </a:r>
            <a:r>
              <a:rPr lang="de-DE" altLang="de-DE" b="0" dirty="0">
                <a:latin typeface="Verdana" panose="020B0604030504040204" pitchFamily="34" charset="0"/>
              </a:rPr>
              <a:t>  |  FACHBEREICH </a:t>
            </a:r>
            <a:r>
              <a:rPr lang="de-DE" altLang="de-DE" b="0" dirty="0" smtClean="0">
                <a:latin typeface="Verdana" panose="020B0604030504040204" pitchFamily="34" charset="0"/>
              </a:rPr>
              <a:t>Informatik  </a:t>
            </a:r>
            <a:r>
              <a:rPr lang="de-DE" altLang="de-DE" b="0" dirty="0">
                <a:latin typeface="Verdana" panose="020B0604030504040204" pitchFamily="34" charset="0"/>
              </a:rPr>
              <a:t>|  GGF. NAME STUDIERENDE(R) o. SEMINAR 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Zeitaufteilung</a:t>
            </a:r>
          </a:p>
          <a:p>
            <a:pPr marL="342900" indent="-342900"/>
            <a:r>
              <a:rPr lang="de-DE" sz="2400" dirty="0" smtClean="0"/>
              <a:t>	&gt; Bisherige Tätigkeiten</a:t>
            </a:r>
          </a:p>
          <a:p>
            <a:pPr marL="342900" indent="-342900"/>
            <a:r>
              <a:rPr lang="de-DE" sz="2400" dirty="0" smtClean="0"/>
              <a:t>	&gt; Erwartete Tätigkeiten</a:t>
            </a:r>
          </a:p>
          <a:p>
            <a:pPr marL="342900" indent="-342900"/>
            <a:r>
              <a:rPr lang="de-DE" sz="2400" dirty="0" smtClean="0"/>
              <a:t>	&gt; Statistik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Abhängigkeit von anderen Rollen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/>
              <a:t>Selbstreflexion</a:t>
            </a:r>
          </a:p>
          <a:p>
            <a:r>
              <a:rPr lang="de-DE" altLang="de-DE" sz="2400" dirty="0"/>
              <a:t/>
            </a:r>
            <a:br>
              <a:rPr lang="de-DE" altLang="de-DE" sz="2400" dirty="0"/>
            </a:br>
            <a:endParaRPr lang="de-DE" altLang="de-DE" sz="2400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12.12.2016|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1701-B304-458B-900B-FB459598ED48}" type="slidenum">
              <a:rPr lang="de-DE" altLang="de-DE" smtClean="0"/>
              <a:pPr/>
              <a:t>2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0122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3"/>
          <p:cNvSpPr>
            <a:spLocks noGrp="1"/>
          </p:cNvSpPr>
          <p:nvPr>
            <p:ph sz="half" idx="1"/>
          </p:nvPr>
        </p:nvSpPr>
        <p:spPr>
          <a:xfrm>
            <a:off x="287338" y="1555750"/>
            <a:ext cx="3889375" cy="482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de-DE" altLang="de-DE" dirty="0"/>
              <a:t>Als </a:t>
            </a:r>
            <a:r>
              <a:rPr lang="de-DE" altLang="de-DE" dirty="0" smtClean="0"/>
              <a:t>Projektmanager:</a:t>
            </a:r>
            <a:endParaRPr lang="de-DE" altLang="de-DE" dirty="0"/>
          </a:p>
          <a:p>
            <a:pPr lvl="1" eaLnBrk="1" hangingPunct="1"/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Projektstatus Präsentationen</a:t>
            </a: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Protokolle bereitstellen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Projektplan aufstellen und aktualisieren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Zeiterfassung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Zeitaufteilung</a:t>
            </a:r>
            <a:br>
              <a:rPr lang="de-DE" altLang="de-DE" dirty="0" smtClean="0"/>
            </a:br>
            <a:r>
              <a:rPr lang="de-DE" altLang="de-DE" dirty="0" smtClean="0"/>
              <a:t>Bisherige </a:t>
            </a:r>
            <a:r>
              <a:rPr lang="de-DE" altLang="de-DE" dirty="0"/>
              <a:t>Tätigkeiten</a:t>
            </a:r>
          </a:p>
        </p:txBody>
      </p:sp>
      <p:sp>
        <p:nvSpPr>
          <p:cNvPr id="10244" name="Inhaltsplatzhalter 1"/>
          <p:cNvSpPr>
            <a:spLocks noGrp="1"/>
          </p:cNvSpPr>
          <p:nvPr>
            <p:ph sz="half" idx="10"/>
          </p:nvPr>
        </p:nvSpPr>
        <p:spPr>
          <a:xfrm>
            <a:off x="4464050" y="1555750"/>
            <a:ext cx="3887788" cy="482282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de-DE" altLang="de-DE" dirty="0"/>
              <a:t>Sonstige Tätigkeiten:</a:t>
            </a:r>
          </a:p>
          <a:p>
            <a:pPr lvl="1" eaLnBrk="1" hangingPunct="1"/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/>
              <a:t>Erstellen erster </a:t>
            </a:r>
            <a:r>
              <a:rPr lang="de-DE" altLang="de-DE" dirty="0" err="1"/>
              <a:t>Mockups</a:t>
            </a:r>
            <a:endParaRPr lang="de-DE" altLang="de-DE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Erstellen </a:t>
            </a:r>
            <a:r>
              <a:rPr lang="de-DE" altLang="de-DE" dirty="0"/>
              <a:t>des </a:t>
            </a:r>
            <a:r>
              <a:rPr lang="de-DE" altLang="de-DE" dirty="0" smtClean="0"/>
              <a:t>Lastenheftes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de-DE" altLang="de-DE" dirty="0" smtClean="0"/>
              <a:t>Implementierung Client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10245" name="Datumsplatzhalter 7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  <p:sp>
        <p:nvSpPr>
          <p:cNvPr id="10246" name="Foliennummernplatzhalt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C99BA4-AF43-4AE6-B88F-923527712849}" type="slidenum">
              <a:rPr lang="de-DE" altLang="de-DE">
                <a:latin typeface="Verdana" panose="020B0604030504040204" pitchFamily="34" charset="0"/>
              </a:rPr>
              <a:pPr eaLnBrk="1" hangingPunct="1"/>
              <a:t>3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0247" name="Fußzeilenplatzhalter 9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Zeitaufteilung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Erwartete </a:t>
            </a:r>
            <a:r>
              <a:rPr lang="de-DE" dirty="0" smtClean="0"/>
              <a:t>zukünftige </a:t>
            </a:r>
            <a:r>
              <a:rPr lang="de-DE" dirty="0"/>
              <a:t>Tätigkeiten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 err="1" smtClean="0"/>
              <a:t>Projektmgmt</a:t>
            </a:r>
            <a:r>
              <a:rPr lang="de-DE" altLang="de-DE" sz="2400" dirty="0" smtClean="0"/>
              <a:t>-Tätigkeiten bleiben relativ konstant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 smtClean="0"/>
              <a:t>Wenn Meilensteine platzen sollten, ist zusätzliche Planungsarbeit angesagt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altLang="de-DE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altLang="de-DE" sz="2400" dirty="0" smtClean="0"/>
              <a:t>Ansonsten Implementierung</a:t>
            </a:r>
            <a:r>
              <a:rPr lang="de-DE" altLang="de-DE" sz="2400" dirty="0"/>
              <a:t/>
            </a:r>
            <a:br>
              <a:rPr lang="de-DE" altLang="de-DE" sz="2400" dirty="0"/>
            </a:br>
            <a:endParaRPr lang="de-DE" altLang="de-DE" sz="2400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B1701-B304-458B-900B-FB459598ED48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Zeitaufteilung</a:t>
            </a:r>
            <a:br>
              <a:rPr lang="de-DE" dirty="0" smtClean="0"/>
            </a:br>
            <a:r>
              <a:rPr lang="de-DE" dirty="0" smtClean="0"/>
              <a:t>Statistik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2255-9A4F-49EA-AB5F-B7754B30FDB1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© FH AACHEN  </a:t>
            </a:r>
            <a:endParaRPr lang="de-DE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5992"/>
            <a:ext cx="9144000" cy="124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4000504"/>
            <a:ext cx="2000265" cy="8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0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Abhängigkeit von anderen Rollen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287338" y="1555750"/>
            <a:ext cx="80645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Insgesamt vor allem abhängig vom Gesamtteam</a:t>
            </a: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342900" indent="-342900" eaLnBrk="1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Größere Abhängigkeit vom </a:t>
            </a:r>
            <a:r>
              <a:rPr lang="de-DE" altLang="de-DE" dirty="0" err="1" smtClean="0"/>
              <a:t>Vertriebsmgmt</a:t>
            </a:r>
            <a:r>
              <a:rPr lang="de-DE" altLang="de-DE" dirty="0" smtClean="0"/>
              <a:t>, um Kundenwunsch genau zu verstehen</a:t>
            </a: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None/>
            </a:pPr>
            <a:endParaRPr lang="de-DE" altLang="de-DE" dirty="0"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D1648D-C411-46FA-827B-71458AB75BCB}" type="slidenum">
              <a:rPr lang="de-DE" altLang="de-DE">
                <a:latin typeface="Verdana" panose="020B0604030504040204" pitchFamily="34" charset="0"/>
              </a:rPr>
              <a:pPr eaLnBrk="1" hangingPunct="1"/>
              <a:t>6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620713"/>
            <a:ext cx="8064500" cy="720725"/>
          </a:xfrm>
        </p:spPr>
        <p:txBody>
          <a:bodyPr/>
          <a:lstStyle/>
          <a:p>
            <a:pPr eaLnBrk="1" hangingPunct="1"/>
            <a:r>
              <a:rPr lang="de-DE" altLang="de-DE" dirty="0"/>
              <a:t>Selbstreflexion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287338" y="1555750"/>
            <a:ext cx="80645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de-DE" altLang="de-DE" dirty="0"/>
          </a:p>
          <a:p>
            <a:pPr marL="3429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Rolle entspricht ungefähr meinen Vorstellungen</a:t>
            </a: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Abschätzen und Planen von Projektabschnitten</a:t>
            </a: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Dokumentenpflege</a:t>
            </a:r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de-DE" altLang="de-DE" dirty="0" smtClean="0"/>
          </a:p>
          <a:p>
            <a:pPr marL="1066800" lvl="2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dirty="0" smtClean="0"/>
              <a:t>Komplexität der Implementierung unterschätzt</a:t>
            </a:r>
          </a:p>
          <a:p>
            <a:pPr marL="342900" lvl="1" indent="-342900">
              <a:spcBef>
                <a:spcPct val="0"/>
              </a:spcBef>
              <a:buFont typeface="Arial" pitchFamily="34" charset="0"/>
              <a:buChar char="•"/>
            </a:pPr>
            <a:endParaRPr lang="de-DE" altLang="de-DE" dirty="0" smtClean="0"/>
          </a:p>
          <a:p>
            <a:pPr marL="342900" lvl="1" indent="-342900">
              <a:spcBef>
                <a:spcPct val="0"/>
              </a:spcBef>
              <a:buFont typeface="Arial" pitchFamily="34" charset="0"/>
              <a:buChar char="•"/>
            </a:pPr>
            <a:r>
              <a:rPr lang="de-DE" altLang="de-DE" dirty="0" smtClean="0"/>
              <a:t>Könnte mir auch vorstellen, </a:t>
            </a:r>
            <a:r>
              <a:rPr lang="de-DE" altLang="de-DE" dirty="0" err="1" smtClean="0"/>
              <a:t>Vertriebsmgmt</a:t>
            </a:r>
            <a:r>
              <a:rPr lang="de-DE" altLang="de-DE" dirty="0" smtClean="0"/>
              <a:t> zu machen </a:t>
            </a:r>
            <a:endParaRPr lang="de-DE" altLang="de-DE" dirty="0"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D1648D-C411-46FA-827B-71458AB75BCB}" type="slidenum">
              <a:rPr lang="de-DE" altLang="de-DE">
                <a:latin typeface="Verdana" panose="020B0604030504040204" pitchFamily="34" charset="0"/>
              </a:rPr>
              <a:pPr eaLnBrk="1" hangingPunct="1"/>
              <a:t>7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7" name="Datumsplatzhalter 7"/>
          <p:cNvSpPr>
            <a:spLocks noGrp="1"/>
          </p:cNvSpPr>
          <p:nvPr>
            <p:ph type="dt" sz="quarter" idx="11"/>
          </p:nvPr>
        </p:nvSpPr>
        <p:spPr bwMode="auto">
          <a:xfrm flipH="1">
            <a:off x="7308850" y="6551613"/>
            <a:ext cx="792163" cy="1222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>
                <a:latin typeface="Verdana" panose="020B0604030504040204" pitchFamily="34" charset="0"/>
              </a:rPr>
              <a:t>12.12.2016|</a:t>
            </a:r>
            <a:endParaRPr lang="de-DE" alt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70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1989138"/>
            <a:ext cx="8064500" cy="2546350"/>
          </a:xfrm>
        </p:spPr>
        <p:txBody>
          <a:bodyPr/>
          <a:lstStyle/>
          <a:p>
            <a:pPr eaLnBrk="1" hangingPunct="1"/>
            <a:r>
              <a:rPr lang="de-DE" altLang="de-DE" dirty="0"/>
              <a:t>FH Aachen </a:t>
            </a:r>
            <a:br>
              <a:rPr lang="de-DE" altLang="de-DE" dirty="0"/>
            </a:br>
            <a:r>
              <a:rPr lang="de-DE" altLang="de-DE" dirty="0"/>
              <a:t>Fachbereich 5</a:t>
            </a:r>
            <a:br>
              <a:rPr lang="de-DE" altLang="de-DE" dirty="0"/>
            </a:br>
            <a:r>
              <a:rPr lang="de-DE" altLang="de-DE" dirty="0" smtClean="0"/>
              <a:t>Matthias Maus</a:t>
            </a:r>
            <a:endParaRPr lang="de-DE" altLang="de-DE" dirty="0"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02.03.2011  |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45D31B-E050-4C98-A803-024681D8905A}" type="slidenum">
              <a:rPr lang="de-DE" altLang="de-DE">
                <a:latin typeface="Verdana" panose="020B0604030504040204" pitchFamily="34" charset="0"/>
              </a:rPr>
              <a:pPr eaLnBrk="1" hangingPunct="1"/>
              <a:t>8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FHAAC_PPT_Vorlage_Stud_w_201105</Template>
  <TotalTime>0</TotalTime>
  <Words>163</Words>
  <Application>Microsoft Office PowerPoint</Application>
  <PresentationFormat>Bildschirmpräsentation (4:3)</PresentationFormat>
  <Paragraphs>78</Paragraphs>
  <Slides>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FHAAC_PPT_Vorlage_Office2007_w_n</vt:lpstr>
      <vt:lpstr>Rollentätigkeit Matthias Maus Projektmanager</vt:lpstr>
      <vt:lpstr>Inhalt</vt:lpstr>
      <vt:lpstr>Zeitaufteilung Bisherige Tätigkeiten</vt:lpstr>
      <vt:lpstr>Zeitaufteilung  Erwartete zukünftige Tätigkeiten</vt:lpstr>
      <vt:lpstr>Zeitaufteilung Statistik </vt:lpstr>
      <vt:lpstr>Abhängigkeit von anderen Rollen</vt:lpstr>
      <vt:lpstr>Selbstreflexion</vt:lpstr>
      <vt:lpstr>FH Aachen  Fachbereich 5 Matthias Maus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Rollentätigkeit Mirko Fehling Vertriebsmanager</dc:title>
  <dc:creator>Milkybrown</dc:creator>
  <cp:lastModifiedBy>MMA</cp:lastModifiedBy>
  <cp:revision>25</cp:revision>
  <dcterms:created xsi:type="dcterms:W3CDTF">2016-11-30T08:57:45Z</dcterms:created>
  <dcterms:modified xsi:type="dcterms:W3CDTF">2016-12-14T10:02:24Z</dcterms:modified>
</cp:coreProperties>
</file>