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A38E-9E58-4E61-973A-9E14E45DF229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C25C-56CD-4A88-88BF-E9FC5753A1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956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A38E-9E58-4E61-973A-9E14E45DF229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C25C-56CD-4A88-88BF-E9FC5753A1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05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A38E-9E58-4E61-973A-9E14E45DF229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C25C-56CD-4A88-88BF-E9FC5753A1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5903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A38E-9E58-4E61-973A-9E14E45DF229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C25C-56CD-4A88-88BF-E9FC5753A1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172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A38E-9E58-4E61-973A-9E14E45DF229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C25C-56CD-4A88-88BF-E9FC5753A1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929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A38E-9E58-4E61-973A-9E14E45DF229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C25C-56CD-4A88-88BF-E9FC5753A1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747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A38E-9E58-4E61-973A-9E14E45DF229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C25C-56CD-4A88-88BF-E9FC5753A1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559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A38E-9E58-4E61-973A-9E14E45DF229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C25C-56CD-4A88-88BF-E9FC5753A1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5280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A38E-9E58-4E61-973A-9E14E45DF229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C25C-56CD-4A88-88BF-E9FC5753A1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91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A38E-9E58-4E61-973A-9E14E45DF229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D59C25C-56CD-4A88-88BF-E9FC5753A1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74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A38E-9E58-4E61-973A-9E14E45DF229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C25C-56CD-4A88-88BF-E9FC5753A1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55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A38E-9E58-4E61-973A-9E14E45DF229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C25C-56CD-4A88-88BF-E9FC5753A1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04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A38E-9E58-4E61-973A-9E14E45DF229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C25C-56CD-4A88-88BF-E9FC5753A1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091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A38E-9E58-4E61-973A-9E14E45DF229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C25C-56CD-4A88-88BF-E9FC5753A1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21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A38E-9E58-4E61-973A-9E14E45DF229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C25C-56CD-4A88-88BF-E9FC5753A1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65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A38E-9E58-4E61-973A-9E14E45DF229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C25C-56CD-4A88-88BF-E9FC5753A1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36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A38E-9E58-4E61-973A-9E14E45DF229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C25C-56CD-4A88-88BF-E9FC5753A1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03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38A38E-9E58-4E61-973A-9E14E45DF229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59C25C-56CD-4A88-88BF-E9FC5753A1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291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Projektpräsentation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24.10.2016</a:t>
            </a:r>
          </a:p>
          <a:p>
            <a:r>
              <a:rPr lang="de-DE" dirty="0"/>
              <a:t>Mirko Fehling, Vertrieb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934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Projekt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Raumfinde App</a:t>
            </a:r>
          </a:p>
          <a:p>
            <a:r>
              <a:rPr lang="de-DE" dirty="0"/>
              <a:t>Für einfache Raumfindung in Freistunden</a:t>
            </a:r>
          </a:p>
        </p:txBody>
      </p:sp>
    </p:spTree>
    <p:extLst>
      <p:ext uri="{BB962C8B-B14F-4D97-AF65-F5344CB8AC3E}">
        <p14:creationId xmlns:p14="http://schemas.microsoft.com/office/powerpoint/2010/main" val="157676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Studenten können mit QR-Codes in Räume „einchecken“</a:t>
            </a:r>
          </a:p>
          <a:p>
            <a:r>
              <a:rPr lang="de-DE" dirty="0"/>
              <a:t>Nach gewisser Zeit automatisches Verlassen des Raumes (Verlängerung möglich)</a:t>
            </a:r>
          </a:p>
          <a:p>
            <a:r>
              <a:rPr lang="de-DE" dirty="0"/>
              <a:t>Aufenthalte können getaggt werden (Präsentation, Gruppenarbeit etc.)</a:t>
            </a:r>
          </a:p>
          <a:p>
            <a:r>
              <a:rPr lang="de-DE" dirty="0"/>
              <a:t>Professoren können Räume reservieren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874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Benutzer können überprüfen, welche Räume wie voll sind</a:t>
            </a:r>
          </a:p>
          <a:p>
            <a:r>
              <a:rPr lang="de-DE" dirty="0"/>
              <a:t>Räume können nach Tags/Auslastung gefiltert werden</a:t>
            </a:r>
          </a:p>
          <a:p>
            <a:r>
              <a:rPr lang="de-DE" dirty="0"/>
              <a:t>Weg zum nächsten freien Raum kann angezeigt werden</a:t>
            </a:r>
          </a:p>
          <a:p>
            <a:r>
              <a:rPr lang="de-DE" dirty="0"/>
              <a:t>Freundesliste mit Anzeige, wer in welchen Raum ist</a:t>
            </a:r>
          </a:p>
        </p:txBody>
      </p:sp>
    </p:spTree>
    <p:extLst>
      <p:ext uri="{BB962C8B-B14F-4D97-AF65-F5344CB8AC3E}">
        <p14:creationId xmlns:p14="http://schemas.microsoft.com/office/powerpoint/2010/main" val="1021272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die </a:t>
            </a:r>
            <a:r>
              <a:rPr lang="de-DE" dirty="0" err="1"/>
              <a:t>Aufmersahmkeit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dirty="0"/>
              <a:t>Mirko Fehling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6564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90</Words>
  <Application>Microsoft Office PowerPoint</Application>
  <PresentationFormat>Breitbild</PresentationFormat>
  <Paragraphs>19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Projektpräsentation </vt:lpstr>
      <vt:lpstr>Das Projekt</vt:lpstr>
      <vt:lpstr>Features</vt:lpstr>
      <vt:lpstr>Features</vt:lpstr>
      <vt:lpstr>Vielen Dank für die Aufmersahmkeit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Wochenbericht Vertrieb</dc:title>
  <dc:creator>Milkybrown</dc:creator>
  <cp:lastModifiedBy>Milkybrown</cp:lastModifiedBy>
  <cp:revision>5</cp:revision>
  <dcterms:created xsi:type="dcterms:W3CDTF">2016-10-23T11:36:05Z</dcterms:created>
  <dcterms:modified xsi:type="dcterms:W3CDTF">2016-10-24T08:49:03Z</dcterms:modified>
</cp:coreProperties>
</file>