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Abril Fatface" panose="02000503000000020003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riffy" panose="020B0604020202020204" charset="0"/>
      <p:regular r:id="rId27"/>
    </p:embeddedFont>
    <p:embeddedFont>
      <p:font typeface="Homemade Apple" panose="020B0604020202020204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Mono" panose="00000009000000000000" pitchFamily="49" charset="0"/>
      <p:regular r:id="rId37"/>
      <p:bold r:id="rId38"/>
      <p:italic r:id="rId39"/>
      <p:boldItalic r:id="rId40"/>
    </p:embeddedFont>
    <p:embeddedFont>
      <p:font typeface="Roboto Mono SemiBol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686c4e2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686c4e2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1686c4e2b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1686c4e2b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b695dab75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b695dab75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1686c4e2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1686c4e2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b695dab75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b695dab75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b695dab75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b695dab75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686c4e2b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686c4e2b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686c4e2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686c4e2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b695dab75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b695dab75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686c4e2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686c4e2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rgbClr val="16242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DISCORD.JS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v14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Thomas &amp; Jacques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INTERACTIONS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/>
              <a:t>Interactions </a:t>
            </a:r>
            <a:r>
              <a:rPr lang="en">
                <a:solidFill>
                  <a:schemeClr val="accent3"/>
                </a:solidFill>
              </a:rPr>
              <a:t>can be anything</a:t>
            </a:r>
            <a:r>
              <a:rPr lang="en"/>
              <a:t>. 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are how we power slash commands and buttons. Everytime a user uses a slash command/button, an interaction is sent to the bot that contains the command information and options.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&lt;p&gt; </a:t>
            </a:r>
            <a:r>
              <a:rPr lang="en"/>
              <a:t>Interactions </a:t>
            </a:r>
            <a:r>
              <a:rPr lang="en">
                <a:solidFill>
                  <a:schemeClr val="accent2"/>
                </a:solidFill>
              </a:rPr>
              <a:t>power our bot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1" name="Google Shape;471;p3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Anytime the user uses an application command or message component, it’s sent to the bot as a message. The bot can then process this information, and use it as needed.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Events are notifications that Discord sends when a user performs an action, such as sending a message, or joining a server.</a:t>
            </a:r>
            <a:r>
              <a:rPr lang="en"/>
              <a:t> </a:t>
            </a:r>
            <a:r>
              <a:rPr lang="en" sz="2100">
                <a:solidFill>
                  <a:schemeClr val="accent5"/>
                </a:solidFill>
              </a:rPr>
              <a:t>&lt;/p&gt;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DISCORD </a:t>
            </a:r>
            <a:r>
              <a:rPr lang="en" sz="6800">
                <a:solidFill>
                  <a:schemeClr val="accent5"/>
                </a:solidFill>
              </a:rPr>
              <a:t>EVENTS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EVENTS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>
                <a:solidFill>
                  <a:schemeClr val="dk1"/>
                </a:solidFill>
              </a:rPr>
              <a:t>Bots can listen for</a:t>
            </a:r>
            <a:r>
              <a:rPr lang="en">
                <a:solidFill>
                  <a:schemeClr val="accent3"/>
                </a:solidFill>
              </a:rPr>
              <a:t> all kinds of events &lt;/p&gt;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5"/>
          </p:nvPr>
        </p:nvSpPr>
        <p:spPr>
          <a:xfrm>
            <a:off x="1217550" y="3526871"/>
            <a:ext cx="9755100" cy="22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interactionCreate: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Triggered when a user interacts with a bot (slash commands, buttons, etc)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addSong: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Triggered when a song is added to the queue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playSong: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Triggered when a song is played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&lt;p&gt;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Events </a:t>
            </a:r>
            <a:r>
              <a:rPr lang="en">
                <a:solidFill>
                  <a:schemeClr val="dk1"/>
                </a:solidFill>
              </a:rPr>
              <a:t>we will focus on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For instance, they can send a welcome message to new users, or execute a command when a message is sent.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DisTube is a node module used for fetching &amp; playing songs from YouTube.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NPM </a:t>
            </a:r>
            <a:r>
              <a:rPr lang="en" sz="5800">
                <a:solidFill>
                  <a:schemeClr val="accent1"/>
                </a:solidFill>
              </a:rPr>
              <a:t>DisTube</a:t>
            </a:r>
            <a:endParaRPr sz="5800">
              <a:solidFill>
                <a:schemeClr val="accent1"/>
              </a:solidFill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DISTUBE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500" name="Google Shape;500;p35"/>
          <p:cNvSpPr txBox="1">
            <a:spLocks noGrp="1"/>
          </p:cNvSpPr>
          <p:nvPr>
            <p:ph type="subTitle" idx="1"/>
          </p:nvPr>
        </p:nvSpPr>
        <p:spPr>
          <a:xfrm>
            <a:off x="1218458" y="274741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DisTube is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powerful. 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1" name="Google Shape;501;p35"/>
          <p:cNvSpPr txBox="1">
            <a:spLocks noGrp="1"/>
          </p:cNvSpPr>
          <p:nvPr>
            <p:ph type="body" idx="4"/>
          </p:nvPr>
        </p:nvSpPr>
        <p:spPr>
          <a:xfrm>
            <a:off x="1218450" y="3185381"/>
            <a:ext cx="9755100" cy="17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DisTube is what powers our music player. It provides an API to interact with YouTube and allows for music searches, flexible queueing, volume control and so much more!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Huge shout out to the creator - Skick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Slash commands are a user-friendly system to send interactions to bots.</a:t>
            </a:r>
            <a:r>
              <a:rPr lang="en" sz="2100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2"/>
                </a:solidFill>
              </a:rPr>
              <a:t>SLASH</a:t>
            </a:r>
            <a:r>
              <a:rPr lang="en" sz="6800">
                <a:solidFill>
                  <a:schemeClr val="accent3"/>
                </a:solidFill>
              </a:rPr>
              <a:t> </a:t>
            </a:r>
            <a:r>
              <a:rPr lang="en" sz="5800"/>
              <a:t>COMMANDS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1663550" y="2130577"/>
            <a:ext cx="186164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2"/>
                </a:solidFill>
              </a:rPr>
              <a:t>COMMANDS </a:t>
            </a:r>
            <a:r>
              <a:rPr lang="en"/>
              <a:t>USED TO BE FRUSTRATING</a:t>
            </a:r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Thomas Graham</a:t>
            </a:r>
            <a:endParaRPr/>
          </a:p>
        </p:txBody>
      </p:sp>
      <p:grpSp>
        <p:nvGrpSpPr>
          <p:cNvPr id="515" name="Google Shape;515;p37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516" name="Google Shape;516;p37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447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BEFORE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523" name="Google Shape;523;p38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all a user has to do is type “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/>
              <a:t>”, a commonly used command prefix in other applications. 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And now, a user is greeted with a </a:t>
            </a:r>
            <a:r>
              <a:rPr lang="en">
                <a:solidFill>
                  <a:schemeClr val="accent3"/>
                </a:solidFill>
              </a:rPr>
              <a:t>UI</a:t>
            </a:r>
            <a:r>
              <a:rPr lang="en"/>
              <a:t>, as well as a way to list </a:t>
            </a:r>
            <a:r>
              <a:rPr lang="en">
                <a:solidFill>
                  <a:schemeClr val="accent3"/>
                </a:solidFill>
              </a:rPr>
              <a:t>ALL</a:t>
            </a:r>
            <a:r>
              <a:rPr lang="en"/>
              <a:t> commands!!!</a:t>
            </a:r>
            <a:endParaRPr/>
          </a:p>
        </p:txBody>
      </p:sp>
      <p:sp>
        <p:nvSpPr>
          <p:cNvPr id="524" name="Google Shape;524;p38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used to be done by using a set prefix. 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 bot owner would </a:t>
            </a:r>
            <a:r>
              <a:rPr lang="en">
                <a:solidFill>
                  <a:schemeClr val="accent4"/>
                </a:solidFill>
              </a:rPr>
              <a:t>manually</a:t>
            </a:r>
            <a:r>
              <a:rPr lang="en"/>
              <a:t> set a prefix such as “</a:t>
            </a:r>
            <a:r>
              <a:rPr lang="en">
                <a:solidFill>
                  <a:schemeClr val="dk1"/>
                </a:solidFill>
              </a:rPr>
              <a:t>!</a:t>
            </a:r>
            <a:r>
              <a:rPr lang="en"/>
              <a:t>”.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ALSO! You had to </a:t>
            </a:r>
            <a:r>
              <a:rPr lang="en">
                <a:solidFill>
                  <a:schemeClr val="dk1"/>
                </a:solidFill>
              </a:rPr>
              <a:t>know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EVERY </a:t>
            </a:r>
            <a:r>
              <a:rPr lang="en">
                <a:solidFill>
                  <a:schemeClr val="dk1"/>
                </a:solidFill>
              </a:rPr>
              <a:t>command</a:t>
            </a:r>
            <a:r>
              <a:rPr lang="en"/>
              <a:t>.</a:t>
            </a:r>
            <a:endParaRPr/>
          </a:p>
        </p:txBody>
      </p:sp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6518925" y="361575"/>
            <a:ext cx="447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NOW</a:t>
            </a:r>
            <a:endParaRPr sz="6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 sz="6000">
                <a:solidFill>
                  <a:schemeClr val="accent3"/>
                </a:solidFill>
              </a:rPr>
              <a:t>FACTS.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531" name="Google Shape;531;p39"/>
          <p:cNvSpPr txBox="1">
            <a:spLocks noGrp="1"/>
          </p:cNvSpPr>
          <p:nvPr>
            <p:ph type="subTitle" idx="1"/>
          </p:nvPr>
        </p:nvSpPr>
        <p:spPr>
          <a:xfrm>
            <a:off x="1106600" y="23851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532" name="Google Shape;532;p39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Is </a:t>
            </a:r>
            <a:r>
              <a:rPr lang="en">
                <a:solidFill>
                  <a:schemeClr val="accent3"/>
                </a:solidFill>
              </a:rPr>
              <a:t>awesome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3" name="Google Shape;533;p39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534" name="Google Shape;534;p39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</a:t>
            </a:r>
            <a:r>
              <a:rPr lang="en">
                <a:solidFill>
                  <a:schemeClr val="accent3"/>
                </a:solidFill>
              </a:rPr>
              <a:t>voice</a:t>
            </a:r>
            <a:r>
              <a:rPr lang="en"/>
              <a:t> and </a:t>
            </a:r>
            <a:r>
              <a:rPr lang="en">
                <a:solidFill>
                  <a:schemeClr val="accent3"/>
                </a:solidFill>
              </a:rPr>
              <a:t>messaging</a:t>
            </a:r>
            <a:r>
              <a:rPr lang="en"/>
              <a:t> application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35" name="Google Shape;535;p39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Interactions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Are </a:t>
            </a:r>
            <a:r>
              <a:rPr lang="en">
                <a:solidFill>
                  <a:schemeClr val="accent2"/>
                </a:solidFill>
              </a:rPr>
              <a:t>listeners</a:t>
            </a:r>
            <a:r>
              <a:rPr lang="en"/>
              <a:t>, constantly waiting for activity</a:t>
            </a:r>
            <a:endParaRPr/>
          </a:p>
        </p:txBody>
      </p:sp>
      <p:sp>
        <p:nvSpPr>
          <p:cNvPr id="537" name="Google Shape;537;p39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Bots</a:t>
            </a:r>
            <a:endParaRPr/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Slash Commands</a:t>
            </a:r>
            <a:endParaRPr/>
          </a:p>
        </p:txBody>
      </p:sp>
      <p:sp>
        <p:nvSpPr>
          <p:cNvPr id="539" name="Google Shape;539;p39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DisTube</a:t>
            </a:r>
            <a:endParaRPr/>
          </a:p>
        </p:txBody>
      </p:sp>
      <p:sp>
        <p:nvSpPr>
          <p:cNvPr id="540" name="Google Shape;540;p39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Are </a:t>
            </a:r>
            <a:r>
              <a:rPr lang="en">
                <a:solidFill>
                  <a:schemeClr val="accent2"/>
                </a:solidFill>
              </a:rPr>
              <a:t>applications</a:t>
            </a:r>
            <a:r>
              <a:rPr lang="en"/>
              <a:t> that handle requests</a:t>
            </a:r>
            <a:endParaRPr/>
          </a:p>
        </p:txBody>
      </p:sp>
      <p:sp>
        <p:nvSpPr>
          <p:cNvPr id="541" name="Google Shape;541;p39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 </a:t>
            </a:r>
            <a:r>
              <a:rPr lang="en">
                <a:solidFill>
                  <a:schemeClr val="accent1"/>
                </a:solidFill>
              </a:rPr>
              <a:t>WAYY</a:t>
            </a:r>
            <a:r>
              <a:rPr lang="en"/>
              <a:t> better than prefixes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42" name="Google Shape;542;p39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Are </a:t>
            </a:r>
            <a:r>
              <a:rPr lang="en">
                <a:solidFill>
                  <a:schemeClr val="accent1"/>
                </a:solidFill>
              </a:rPr>
              <a:t>requests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1009930"/>
            <a:ext cx="70008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Client</a:t>
            </a:r>
            <a:endParaRPr sz="5200"/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 idx="2"/>
          </p:nvPr>
        </p:nvSpPr>
        <p:spPr>
          <a:xfrm>
            <a:off x="780425" y="30872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 idx="3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Guild</a:t>
            </a:r>
            <a:endParaRPr sz="5200"/>
          </a:p>
        </p:txBody>
      </p:sp>
      <p:sp>
        <p:nvSpPr>
          <p:cNvPr id="389" name="Google Shape;389;p23"/>
          <p:cNvSpPr txBox="1">
            <a:spLocks noGrp="1"/>
          </p:cNvSpPr>
          <p:nvPr>
            <p:ph type="title" idx="4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User</a:t>
            </a:r>
            <a:endParaRPr sz="5200"/>
          </a:p>
        </p:txBody>
      </p:sp>
      <p:sp>
        <p:nvSpPr>
          <p:cNvPr id="390" name="Google Shape;390;p23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Means: YOU</a:t>
            </a:r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Means: a Discord server</a:t>
            </a:r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Means: The 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Discord</a:t>
            </a:r>
            <a:endParaRPr dirty="0"/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Discord Bots</a:t>
            </a:r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Events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Slash Commands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Interactions</a:t>
            </a:r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Distube</a:t>
            </a:r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9" name="Google Shape;409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Discord is a widely-used app for voice, video, and text chat.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DISCORD</a:t>
            </a:r>
            <a:endParaRPr sz="5800"/>
          </a:p>
        </p:txBody>
      </p:sp>
      <p:sp>
        <p:nvSpPr>
          <p:cNvPr id="416" name="Google Shape;416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FACTS ABOUT </a:t>
            </a:r>
            <a:r>
              <a:rPr lang="en" sz="6000">
                <a:solidFill>
                  <a:schemeClr val="accent1"/>
                </a:solidFill>
              </a:rPr>
              <a:t>DISCORD.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22" name="Google Shape;422;p26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Active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servers </a:t>
            </a:r>
            <a:r>
              <a:rPr lang="en">
                <a:solidFill>
                  <a:schemeClr val="dk1"/>
                </a:solidFill>
              </a:rPr>
              <a:t>weekly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Active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users </a:t>
            </a:r>
            <a:r>
              <a:rPr lang="en">
                <a:solidFill>
                  <a:schemeClr val="dk1"/>
                </a:solidFill>
              </a:rPr>
              <a:t>monthly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</a:t>
            </a:r>
            <a:r>
              <a:rPr lang="en">
                <a:solidFill>
                  <a:schemeClr val="accent3"/>
                </a:solidFill>
              </a:rPr>
              <a:t>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5" name="Google Shape;425;p26"/>
          <p:cNvSpPr txBox="1">
            <a:spLocks noGrp="1"/>
          </p:cNvSpPr>
          <p:nvPr>
            <p:ph type="title" idx="3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r>
              <a:rPr lang="en">
                <a:solidFill>
                  <a:schemeClr val="accent1"/>
                </a:solidFill>
              </a:rPr>
              <a:t>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4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r>
              <a:rPr lang="en">
                <a:solidFill>
                  <a:schemeClr val="accent2"/>
                </a:solidFill>
              </a:rPr>
              <a:t>%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7" name="Google Shape;427;p26"/>
          <p:cNvSpPr txBox="1">
            <a:spLocks noGrp="1"/>
          </p:cNvSpPr>
          <p:nvPr>
            <p:ph type="body" idx="1"/>
          </p:nvPr>
        </p:nvSpPr>
        <p:spPr>
          <a:xfrm>
            <a:off x="8481450" y="4163925"/>
            <a:ext cx="2948400" cy="13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it for things other than </a:t>
            </a:r>
            <a:r>
              <a:rPr lang="en">
                <a:solidFill>
                  <a:schemeClr val="accent2"/>
                </a:solidFill>
              </a:rPr>
              <a:t>gaming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>
                <a:solidFill>
                  <a:schemeClr val="dk1"/>
                </a:solidFill>
              </a:rPr>
              <a:t>Discord </a:t>
            </a:r>
            <a:r>
              <a:rPr lang="en">
                <a:solidFill>
                  <a:schemeClr val="accent3"/>
                </a:solidFill>
              </a:rPr>
              <a:t>bots</a:t>
            </a:r>
            <a:r>
              <a:rPr lang="en"/>
              <a:t> are programs that can interact with users in a Discord server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3" name="Google Shape;433;p27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DISCORD </a:t>
            </a:r>
            <a:r>
              <a:rPr lang="en" sz="6800">
                <a:solidFill>
                  <a:schemeClr val="accent3"/>
                </a:solidFill>
              </a:rPr>
              <a:t>BOTS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4294967295"/>
          </p:nvPr>
        </p:nvSpPr>
        <p:spPr>
          <a:xfrm>
            <a:off x="778850" y="1686075"/>
            <a:ext cx="59127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BOTS DON’T </a:t>
            </a:r>
            <a:r>
              <a:rPr lang="en" sz="7700">
                <a:solidFill>
                  <a:schemeClr val="accent3"/>
                </a:solidFill>
              </a:rPr>
              <a:t>SLEEP.</a:t>
            </a:r>
            <a:endParaRPr sz="770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/>
          </a:p>
        </p:txBody>
      </p:sp>
      <p:sp>
        <p:nvSpPr>
          <p:cNvPr id="441" name="Google Shape;441;p28"/>
          <p:cNvSpPr txBox="1">
            <a:spLocks noGrp="1"/>
          </p:cNvSpPr>
          <p:nvPr>
            <p:ph type="body" idx="4294967295"/>
          </p:nvPr>
        </p:nvSpPr>
        <p:spPr>
          <a:xfrm>
            <a:off x="1143500" y="3690525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are servers that are constantly running, waiting for a user or guild interaction.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3">
            <a:alphaModFix/>
          </a:blip>
          <a:srcRect l="670" r="680"/>
          <a:stretch/>
        </p:blipFill>
        <p:spPr>
          <a:xfrm>
            <a:off x="6870875" y="1675739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43" name="Google Shape;443;p28"/>
          <p:cNvGrpSpPr/>
          <p:nvPr/>
        </p:nvGrpSpPr>
        <p:grpSpPr>
          <a:xfrm>
            <a:off x="7035946" y="1760234"/>
            <a:ext cx="635280" cy="147600"/>
            <a:chOff x="2147366" y="4139382"/>
            <a:chExt cx="635280" cy="147600"/>
          </a:xfrm>
        </p:grpSpPr>
        <p:sp>
          <p:nvSpPr>
            <p:cNvPr id="444" name="Google Shape;444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48" name="Google Shape;448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AN </a:t>
            </a:r>
            <a:r>
              <a:rPr lang="en" sz="12000">
                <a:solidFill>
                  <a:schemeClr val="accent3"/>
                </a:solidFill>
              </a:rPr>
              <a:t>INTERACTION</a:t>
            </a:r>
            <a:r>
              <a:rPr lang="en"/>
              <a:t>?!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Interactions are just requests </a:t>
            </a:r>
            <a:r>
              <a:rPr lang="en" sz="2100">
                <a:solidFill>
                  <a:schemeClr val="accent4"/>
                </a:solidFill>
              </a:rPr>
              <a:t>&lt;/p&gt;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1" name="Google Shape;461;p30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DISCORD </a:t>
            </a:r>
            <a:r>
              <a:rPr lang="en" sz="5800">
                <a:solidFill>
                  <a:schemeClr val="accent4"/>
                </a:solidFill>
              </a:rPr>
              <a:t>INTERACTIONS</a:t>
            </a:r>
            <a:endParaRPr sz="5800">
              <a:solidFill>
                <a:schemeClr val="accent4"/>
              </a:solidFill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Poppins</vt:lpstr>
      <vt:lpstr>Aldrich</vt:lpstr>
      <vt:lpstr>Homemade Apple</vt:lpstr>
      <vt:lpstr>Roboto Mono SemiBold</vt:lpstr>
      <vt:lpstr>Roboto</vt:lpstr>
      <vt:lpstr>Abril Fatface</vt:lpstr>
      <vt:lpstr>Arial</vt:lpstr>
      <vt:lpstr>Calibri</vt:lpstr>
      <vt:lpstr>Roboto Mono</vt:lpstr>
      <vt:lpstr>Griffy</vt:lpstr>
      <vt:lpstr>SlidesMania</vt:lpstr>
      <vt:lpstr>DISCORD.JS  v14</vt:lpstr>
      <vt:lpstr>Client</vt:lpstr>
      <vt:lpstr>06</vt:lpstr>
      <vt:lpstr>DISCORD</vt:lpstr>
      <vt:lpstr>SOME FACTS ABOUT DISCORD.</vt:lpstr>
      <vt:lpstr>DISCORD BOTS </vt:lpstr>
      <vt:lpstr>BOTS DON’T SLEEP. </vt:lpstr>
      <vt:lpstr>WHAT’S AN INTERACTION?!</vt:lpstr>
      <vt:lpstr>DISCORD INTERACTIONS</vt:lpstr>
      <vt:lpstr>INTERACTIONS</vt:lpstr>
      <vt:lpstr>DISCORD EVENTS </vt:lpstr>
      <vt:lpstr>EVENTS</vt:lpstr>
      <vt:lpstr>NPM DisTube</vt:lpstr>
      <vt:lpstr>DISTUBE</vt:lpstr>
      <vt:lpstr>SLASH COMMANDS</vt:lpstr>
      <vt:lpstr>COMMANDS USED TO BE FRUSTRATING</vt:lpstr>
      <vt:lpstr>BEFORE</vt:lpstr>
      <vt:lpstr>LET’S REVIEW SOME FACTS.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DISCORD.JS  v14</dc:title>
  <cp:lastModifiedBy>Graham, Thomas</cp:lastModifiedBy>
  <cp:revision>1</cp:revision>
  <dcterms:modified xsi:type="dcterms:W3CDTF">2023-03-07T20:50:18Z</dcterms:modified>
</cp:coreProperties>
</file>