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278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2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86E8-EFEE-6F4C-B804-FA1A820D1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C8330-8826-144F-85DA-3F421FB5C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12696-0C27-3D49-BD9F-30CDBBEF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A969-76AB-E748-AFBE-6077F02B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9CEF-A9CE-AC40-ABF8-505E31B2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198E-CA7E-2B4F-B82D-9038F002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41AA7-7883-2045-9977-C44F9076E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635D-330F-E342-92FD-7F9FCB01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271B-AE5F-5848-8854-8C7F3A2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3ABD-A6B7-3349-AC5E-C9FA78B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68A2F-83FA-C942-ACA1-AB321421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1711A-393C-5F44-A07A-B828D53D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2051-438D-5841-8FD1-E38D5630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D397-EA5F-7C49-AF9D-19D928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FBBE-DB1D-E241-BFA5-B5C320C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94FF-366C-6F47-A536-3162F482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926C-690C-EA41-A444-F6F62ADA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0EF1-A0D5-7241-BDF5-2BB26BD5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BDFC-5178-0544-82AB-2E0755E6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39E2-8A3F-374D-A098-063869BB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A11F-6A80-974B-9564-F96723B3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A754-A8A3-944D-AF29-FF3AE726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56BE-1585-5644-83ED-FC8642FD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26EB-F1B5-1D45-821B-D9076B4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AA90-467A-D347-B2E6-7326D83E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BFEF-9391-1247-A7D4-F22FF42E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99F4-8337-5A4E-A0F4-1B82EC4A2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5399-8811-104B-934F-4966DED3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2DBA3-A51C-7348-9D0B-2FBD9EFF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9543-F6AF-834C-8820-E5ECA68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5170-6188-DB4C-9E31-753D3DFB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C79-EEA9-8B4D-A139-525FED85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851B-64AE-EA42-84D6-238E1901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626A6-6418-404B-BA9D-D4551B34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6BDF5-537D-4D48-9216-25E1B6D59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B6509-7C49-E44D-8421-825DBE3A9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3C8CC-A2DF-0541-80FA-72AF22A5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4A1EB-3FC9-C944-8535-2A351BD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BE1DB-F30A-B740-889E-8E404F2D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F82A-54CB-4D41-AA1F-A002D6FF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32D75-C053-A841-A8FC-28B462DD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B082F-FAB9-2347-A06F-732556B1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D367B-0429-8E47-8AAF-CFDB7254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CC754-5BBE-A942-A266-E707C6A2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C1B79-7728-B64B-B13F-0DDEE114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E70D-D486-6F45-9646-96B4FB82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341F-CD01-8741-8C5B-749642FB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EC7E8-B695-5547-8424-E191FBFD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D6B19-805F-994E-8E16-8E8B8D46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C3BF-1E92-8540-B8D3-0649DCC2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8CA9-BEA0-5040-A396-7A77C042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4BF6-FA75-2348-9BA7-C41F2E8E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E00-D426-B541-BFAC-99C3A5A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44504-080E-0C4B-9518-92087653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08877-1403-804F-A8EA-5422FF65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CD9C-2076-E849-9A71-23472D18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8B29-D6FD-744C-BDEE-CE74EBB3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B6CE4-33FA-6C43-8387-2035FA70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2DA2-30C5-A04E-9609-D64A9B1B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1CB05-DB2D-354D-8DD4-9D54039C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B1CA-59C0-DE44-B5FA-83B09F8D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37F4A-7486-AE4F-95D3-553A713C03B7}" type="datetimeFigureOut">
              <a:rPr lang="en-US" smtClean="0"/>
              <a:t>5/26/19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8F70-02C1-E446-AD44-AA16579C8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D7B1-9DCB-7048-B0F0-DE63A9355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8F77-0A5F-B14B-950E-4E55BB13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AA-D90E-7940-A654-BD05E7EB6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48EA-0740-5B45-97CB-F993C2617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Gredig</dc:creator>
  <cp:keywords/>
  <dc:description/>
  <cp:lastModifiedBy>Thomas Gredig</cp:lastModifiedBy>
  <cp:revision>3</cp:revision>
  <dcterms:created xsi:type="dcterms:W3CDTF">2019-05-27T02:53:53Z</dcterms:created>
  <dcterms:modified xsi:type="dcterms:W3CDTF">2019-05-27T03:06:46Z</dcterms:modified>
  <cp:category/>
</cp:coreProperties>
</file>