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89B9-D49D-D040-944C-1F48CA0A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A3D4D-D70F-B848-8DE5-6D784099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5653-27F1-F646-BEF4-929F17A8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B727-B07D-BC47-ADDF-F69C2AF0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D48C-3756-6E44-A9C8-F6F4F9F3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E5A6-B49A-B444-B5EF-BCE1EBF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6D11E-616E-554D-8463-E2479EB4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0364-9C7D-A641-9457-C23B106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5CB2-97E9-AA46-ACF0-84E6175F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6BBB-082D-104F-A0CF-B9AC4AEB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9C665-2BA9-B945-8656-5B90450A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42A5C-0574-5541-A8F1-8B59740A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0D31-6424-824B-A423-BED2BF19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D8C2-1813-ED4A-A628-85D84BA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EF63-F692-0142-9A36-81BBB0AE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51F4-880C-5A43-A14C-BDA260D3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BEA7-3A28-0945-841E-606E4191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7E84-C954-524E-BDFC-A164809D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AE81-8693-8F42-8BBE-1D7579C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338F-9550-D74F-80E4-5FE20E8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1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10F2-6367-8A45-A0B5-DFE94558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0D8D-E01D-CB49-A678-7D550F7E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B5CA-0735-914E-A82B-7DD357EE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2E2A-95F6-6C42-B91A-DEAA149C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8584-CD93-AF48-B8F3-A96276E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F09C-2191-7340-9EAD-2D03E742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FE50-9CC9-3348-8921-FAB62034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1A3C-94C3-2C40-A441-2D25C968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D6A7-9C72-B34F-9CCD-BDF18A94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D71A-2AFA-344D-9C80-18C2FBD5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A24D-4756-3542-832B-1BBAB52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5A3F-A97A-EB4E-8925-85BF3D1A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691A-D64B-6444-B5CD-265123AD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CBF0-3E87-C948-9E76-57FE01105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BAA5-A2A1-6D40-89D6-D8CB29AE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954E6-3F18-684B-B532-A5BA24FAA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FFEA-FE9D-ED49-8BC6-2A4FB69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F7C92-E3D9-8C46-83FF-98C6310D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5B991-5E16-F14F-920A-7843A20C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98DF-5912-464D-B162-81873193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8750-E53D-4E4E-B812-E07716A5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1972C-2096-E744-8577-C2BE3B5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4B105-77A8-EF42-A678-081271C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FF9B6-49FC-A340-991E-1968166A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973CF-3884-3649-B6B7-2D9E1FD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93C56-78B1-3F40-83E5-F5E7F1F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4A3C-9FA6-1740-B375-0CCBDE53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B96D-F888-3845-BD33-F671D496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75D40-E970-4644-A643-AF555A16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AD994-C7F2-BB4E-A5A8-82A7DCC9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441FF-05E6-A340-AEB6-F48837F5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4F6E-34E9-CA4F-B302-8CDF9422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B908-29BC-6147-8B7E-DC0BB01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A6FC-4BEE-8C43-9629-D42832601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5DB4-C1BA-DD49-9B4E-097BFC6C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04C97-790E-7642-AA6D-2762959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99F7-00AD-2D44-89A2-0BEB58E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8973D-7993-C04D-B1C8-6E866BE1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5CEC-D021-3747-A2EA-A180F288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6EB2-A41D-F840-9F2D-FEAACF7D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1E03-523E-C64D-BE37-6181B2500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47B8-377A-2148-A7CB-65BB643CAAC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AC5C-1BF6-5C45-97BE-89BE9CED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FB1-37E1-D446-AB6C-19971E676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2D33-D878-CF49-8B4B-260F849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B8CF29-05C3-3847-BCD4-380D0CEE0E8A}"/>
              </a:ext>
            </a:extLst>
          </p:cNvPr>
          <p:cNvSpPr/>
          <p:nvPr/>
        </p:nvSpPr>
        <p:spPr>
          <a:xfrm>
            <a:off x="939682" y="2139849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C2E54-975C-2841-B68C-CD0B38090068}"/>
              </a:ext>
            </a:extLst>
          </p:cNvPr>
          <p:cNvSpPr/>
          <p:nvPr/>
        </p:nvSpPr>
        <p:spPr>
          <a:xfrm>
            <a:off x="1843571" y="2139848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1BD200-AC6F-B040-9A23-17724D044895}"/>
              </a:ext>
            </a:extLst>
          </p:cNvPr>
          <p:cNvSpPr/>
          <p:nvPr/>
        </p:nvSpPr>
        <p:spPr>
          <a:xfrm>
            <a:off x="939682" y="2949145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1F3048-672B-5C43-9110-026EF1360D58}"/>
              </a:ext>
            </a:extLst>
          </p:cNvPr>
          <p:cNvSpPr/>
          <p:nvPr/>
        </p:nvSpPr>
        <p:spPr>
          <a:xfrm>
            <a:off x="1843570" y="2949145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0E2EF4-07CF-5546-98A0-4FCCE851111B}"/>
              </a:ext>
            </a:extLst>
          </p:cNvPr>
          <p:cNvCxnSpPr>
            <a:cxnSpLocks/>
          </p:cNvCxnSpPr>
          <p:nvPr/>
        </p:nvCxnSpPr>
        <p:spPr>
          <a:xfrm>
            <a:off x="1843567" y="2949139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48B92-C27D-C149-814D-22D5224ADF4F}"/>
              </a:ext>
            </a:extLst>
          </p:cNvPr>
          <p:cNvCxnSpPr>
            <a:cxnSpLocks/>
          </p:cNvCxnSpPr>
          <p:nvPr/>
        </p:nvCxnSpPr>
        <p:spPr>
          <a:xfrm flipV="1">
            <a:off x="1843565" y="2139842"/>
            <a:ext cx="0" cy="809299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0AAEA-D8F9-FD4B-AE10-7160F981FFF5}"/>
              </a:ext>
            </a:extLst>
          </p:cNvPr>
          <p:cNvSpPr/>
          <p:nvPr/>
        </p:nvSpPr>
        <p:spPr>
          <a:xfrm>
            <a:off x="3192588" y="2135710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318B5-55B0-244C-A7E5-BBDF9024FF1A}"/>
              </a:ext>
            </a:extLst>
          </p:cNvPr>
          <p:cNvSpPr/>
          <p:nvPr/>
        </p:nvSpPr>
        <p:spPr>
          <a:xfrm>
            <a:off x="4096477" y="2135709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35774-6806-674F-A1A3-D26939C5947B}"/>
              </a:ext>
            </a:extLst>
          </p:cNvPr>
          <p:cNvSpPr/>
          <p:nvPr/>
        </p:nvSpPr>
        <p:spPr>
          <a:xfrm>
            <a:off x="3192588" y="2945006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3BE745-DC0B-CC45-B549-2362030CD1FD}"/>
              </a:ext>
            </a:extLst>
          </p:cNvPr>
          <p:cNvSpPr/>
          <p:nvPr/>
        </p:nvSpPr>
        <p:spPr>
          <a:xfrm>
            <a:off x="4096476" y="2945006"/>
            <a:ext cx="903889" cy="8092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EBE7DB-2EE0-1F45-B501-23D41CB3F84A}"/>
              </a:ext>
            </a:extLst>
          </p:cNvPr>
          <p:cNvCxnSpPr/>
          <p:nvPr/>
        </p:nvCxnSpPr>
        <p:spPr>
          <a:xfrm flipV="1">
            <a:off x="4096475" y="2135706"/>
            <a:ext cx="903888" cy="809297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3E3D7-847E-1B4C-ACEB-82BAE0ED880C}"/>
              </a:ext>
            </a:extLst>
          </p:cNvPr>
          <p:cNvCxnSpPr>
            <a:cxnSpLocks/>
          </p:cNvCxnSpPr>
          <p:nvPr/>
        </p:nvCxnSpPr>
        <p:spPr>
          <a:xfrm>
            <a:off x="4096473" y="2945000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E9210-780E-6749-9FD2-A6F82E4A66D4}"/>
              </a:ext>
            </a:extLst>
          </p:cNvPr>
          <p:cNvCxnSpPr>
            <a:cxnSpLocks/>
          </p:cNvCxnSpPr>
          <p:nvPr/>
        </p:nvCxnSpPr>
        <p:spPr>
          <a:xfrm flipV="1">
            <a:off x="4096471" y="2135703"/>
            <a:ext cx="0" cy="809299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AD0FA-E755-FF40-BBA0-B5565C001C51}"/>
              </a:ext>
            </a:extLst>
          </p:cNvPr>
          <p:cNvCxnSpPr>
            <a:cxnSpLocks/>
          </p:cNvCxnSpPr>
          <p:nvPr/>
        </p:nvCxnSpPr>
        <p:spPr>
          <a:xfrm>
            <a:off x="1843565" y="2949134"/>
            <a:ext cx="0" cy="809305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CCEBC0-F23B-2E40-8E77-4D46A3E71668}"/>
              </a:ext>
            </a:extLst>
          </p:cNvPr>
          <p:cNvCxnSpPr>
            <a:cxnSpLocks/>
          </p:cNvCxnSpPr>
          <p:nvPr/>
        </p:nvCxnSpPr>
        <p:spPr>
          <a:xfrm flipH="1" flipV="1">
            <a:off x="939682" y="2949129"/>
            <a:ext cx="903881" cy="2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18FBA449-2A15-A84D-9470-840D2C82CC0F}"/>
              </a:ext>
            </a:extLst>
          </p:cNvPr>
          <p:cNvSpPr/>
          <p:nvPr/>
        </p:nvSpPr>
        <p:spPr>
          <a:xfrm>
            <a:off x="6096000" y="2135703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3E2732CD-E5EA-164C-8056-8597A467AF93}"/>
              </a:ext>
            </a:extLst>
          </p:cNvPr>
          <p:cNvSpPr/>
          <p:nvPr/>
        </p:nvSpPr>
        <p:spPr>
          <a:xfrm>
            <a:off x="5642972" y="29450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1C737156-F720-EC45-B339-04EA89450B45}"/>
              </a:ext>
            </a:extLst>
          </p:cNvPr>
          <p:cNvSpPr/>
          <p:nvPr/>
        </p:nvSpPr>
        <p:spPr>
          <a:xfrm>
            <a:off x="6999885" y="2135702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0833B67E-BDDC-7141-9AB8-12AB59646765}"/>
              </a:ext>
            </a:extLst>
          </p:cNvPr>
          <p:cNvSpPr/>
          <p:nvPr/>
        </p:nvSpPr>
        <p:spPr>
          <a:xfrm>
            <a:off x="6561220" y="29450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5455BA01-B8C7-B942-8F4E-6172727E753B}"/>
              </a:ext>
            </a:extLst>
          </p:cNvPr>
          <p:cNvSpPr/>
          <p:nvPr/>
        </p:nvSpPr>
        <p:spPr>
          <a:xfrm>
            <a:off x="7426357" y="2944999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F04FF167-3984-1D4D-BE2F-7FC4A4DD234A}"/>
              </a:ext>
            </a:extLst>
          </p:cNvPr>
          <p:cNvSpPr/>
          <p:nvPr/>
        </p:nvSpPr>
        <p:spPr>
          <a:xfrm>
            <a:off x="5183848" y="2135701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7A755F9E-A780-A14D-AE12-8F205FF4C7B0}"/>
              </a:ext>
            </a:extLst>
          </p:cNvPr>
          <p:cNvSpPr/>
          <p:nvPr/>
        </p:nvSpPr>
        <p:spPr>
          <a:xfrm>
            <a:off x="7877214" y="2135700"/>
            <a:ext cx="877329" cy="809297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377F0-F989-3348-A4DD-31A92BDCE98F}"/>
              </a:ext>
            </a:extLst>
          </p:cNvPr>
          <p:cNvSpPr/>
          <p:nvPr/>
        </p:nvSpPr>
        <p:spPr>
          <a:xfrm>
            <a:off x="8303686" y="1495168"/>
            <a:ext cx="729103" cy="234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8C0EB8-55E5-5948-B534-44D97CC234BB}"/>
              </a:ext>
            </a:extLst>
          </p:cNvPr>
          <p:cNvSpPr/>
          <p:nvPr/>
        </p:nvSpPr>
        <p:spPr>
          <a:xfrm>
            <a:off x="5108569" y="1565220"/>
            <a:ext cx="507848" cy="234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78A788-CCFF-6D42-94FA-85464586C92E}"/>
              </a:ext>
            </a:extLst>
          </p:cNvPr>
          <p:cNvCxnSpPr>
            <a:cxnSpLocks/>
          </p:cNvCxnSpPr>
          <p:nvPr/>
        </p:nvCxnSpPr>
        <p:spPr>
          <a:xfrm>
            <a:off x="6999884" y="2944997"/>
            <a:ext cx="903889" cy="0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28179D-B568-A84E-B5CF-524B823895AE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flipV="1">
            <a:off x="6999885" y="2135702"/>
            <a:ext cx="438665" cy="809298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E15065-4CDD-754B-9729-5B872437DB2E}"/>
              </a:ext>
            </a:extLst>
          </p:cNvPr>
          <p:cNvCxnSpPr>
            <a:cxnSpLocks/>
            <a:stCxn id="40" idx="4"/>
            <a:endCxn id="40" idx="0"/>
          </p:cNvCxnSpPr>
          <p:nvPr/>
        </p:nvCxnSpPr>
        <p:spPr>
          <a:xfrm flipH="1" flipV="1">
            <a:off x="6534665" y="2135703"/>
            <a:ext cx="438664" cy="809297"/>
          </a:xfrm>
          <a:prstGeom prst="straightConnector1">
            <a:avLst/>
          </a:prstGeom>
          <a:ln w="5080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91C52B-C222-884B-B210-92F2079F99C0}"/>
              </a:ext>
            </a:extLst>
          </p:cNvPr>
          <p:cNvCxnSpPr>
            <a:cxnSpLocks/>
          </p:cNvCxnSpPr>
          <p:nvPr/>
        </p:nvCxnSpPr>
        <p:spPr>
          <a:xfrm>
            <a:off x="6102094" y="2944994"/>
            <a:ext cx="903889" cy="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EAAD51-B6E8-7841-BD30-3C8E3602B40F}"/>
              </a:ext>
            </a:extLst>
          </p:cNvPr>
          <p:cNvCxnSpPr>
            <a:cxnSpLocks/>
          </p:cNvCxnSpPr>
          <p:nvPr/>
        </p:nvCxnSpPr>
        <p:spPr>
          <a:xfrm flipV="1">
            <a:off x="6102095" y="2135699"/>
            <a:ext cx="438665" cy="809298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288C1F-8011-1A4A-83AF-2EA9840EE4D7}"/>
              </a:ext>
            </a:extLst>
          </p:cNvPr>
          <p:cNvCxnSpPr>
            <a:cxnSpLocks/>
          </p:cNvCxnSpPr>
          <p:nvPr/>
        </p:nvCxnSpPr>
        <p:spPr>
          <a:xfrm flipH="1" flipV="1">
            <a:off x="5636875" y="2135700"/>
            <a:ext cx="438664" cy="809297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463C67-6BCD-344E-8C04-72F99945B7C0}"/>
              </a:ext>
            </a:extLst>
          </p:cNvPr>
          <p:cNvSpPr txBox="1"/>
          <p:nvPr/>
        </p:nvSpPr>
        <p:spPr>
          <a:xfrm>
            <a:off x="1257505" y="156522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Ising 2D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FEC45D-7FED-CD4A-A82F-65DADAA5C31F}"/>
              </a:ext>
            </a:extLst>
          </p:cNvPr>
          <p:cNvSpPr txBox="1"/>
          <p:nvPr/>
        </p:nvSpPr>
        <p:spPr>
          <a:xfrm>
            <a:off x="4370659" y="1495168"/>
            <a:ext cx="249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Ising 2D Triangular</a:t>
            </a:r>
          </a:p>
        </p:txBody>
      </p:sp>
    </p:spTree>
    <p:extLst>
      <p:ext uri="{BB962C8B-B14F-4D97-AF65-F5344CB8AC3E}">
        <p14:creationId xmlns:p14="http://schemas.microsoft.com/office/powerpoint/2010/main" val="18387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Ising 2D Triangular Model</dc:title>
  <dc:subject/>
  <dc:creator>Thomas Gredig</dc:creator>
  <cp:keywords/>
  <dc:description/>
  <cp:lastModifiedBy>Thomas Gredig</cp:lastModifiedBy>
  <cp:revision>2</cp:revision>
  <dcterms:created xsi:type="dcterms:W3CDTF">2019-12-11T15:59:40Z</dcterms:created>
  <dcterms:modified xsi:type="dcterms:W3CDTF">2019-12-11T16:07:45Z</dcterms:modified>
  <cp:category/>
</cp:coreProperties>
</file>