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AEB-6EEF-B94F-B5B4-D049055A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BAC3B-BFD4-4B4A-BE3D-D3606EDA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175B0-1186-F54A-98A1-B229DF20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BB2B2-0BE7-2849-B455-642D74227E58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C9D2-7C0E-3D47-805B-B4950E9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CF96-C4D4-014B-AA8B-6BC8B4DA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28628-ED59-AA4D-ABE7-CAFEBF2F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B069-DCC1-E54D-B59E-EFA3604C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3" y="0"/>
            <a:ext cx="11666837" cy="11131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1763-11DE-F842-A7CC-E8BC3AFF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1262270"/>
            <a:ext cx="11666838" cy="4730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E4D8-B61D-4E48-9572-B1F059BE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BB2B2-0BE7-2849-B455-642D74227E58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0695-F2C8-824B-9C53-D5EA9230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4790-29DB-094C-8237-E4788C6E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28628-ED59-AA4D-ABE7-CAFEBF2F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E1E8-91F7-8D45-BBFF-6CCC17C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B748-33BB-AC41-B368-159BBBE3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3671-2273-8341-8D48-0BFC383B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B7C4-14B8-4E44-BF66-CB750AAA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BB2B2-0BE7-2849-B455-642D74227E58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CB12-1ED1-264B-95C3-BA894F0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A7D4-EADA-6241-8B5B-F73DFC2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28628-ED59-AA4D-ABE7-CAFEBF2F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D624-FD10-C843-AE1A-9270AF6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93F1-543E-C747-9E92-47434A3A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63DD7-EAB9-BE45-A9BE-7059F14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04C6-47CF-694B-BBF8-E239210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BB2B2-0BE7-2849-B455-642D74227E58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DCE7-F8E6-724D-B06A-30E8A4B7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92DB6-B6C8-2146-9E4F-403009D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28628-ED59-AA4D-ABE7-CAFEBF2F9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omasgredig/Paper-Summarizer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71049-27F8-7441-963A-5FEAB03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EFFD-9C6E-2C4B-B520-2C749CD6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71792-4235-4443-8CC8-CF1CF9E90E59}"/>
              </a:ext>
            </a:extLst>
          </p:cNvPr>
          <p:cNvSpPr/>
          <p:nvPr userDrawn="1"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https://github.com/thomasgredig/Paper-Summarizer</a:t>
            </a:r>
            <a:r>
              <a:rPr lang="en-US" dirty="0">
                <a:solidFill>
                  <a:schemeClr val="bg2"/>
                </a:solidFill>
              </a:rPr>
              <a:t> by Thomas Gredig</a:t>
            </a:r>
          </a:p>
        </p:txBody>
      </p:sp>
    </p:spTree>
    <p:extLst>
      <p:ext uri="{BB962C8B-B14F-4D97-AF65-F5344CB8AC3E}">
        <p14:creationId xmlns:p14="http://schemas.microsoft.com/office/powerpoint/2010/main" val="2517025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B31-3F94-6846-95CC-AC69427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EFF1-B73B-F741-9D4A-22210636A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Gredig</dc:creator>
  <cp:keywords/>
  <dc:description/>
  <cp:lastModifiedBy>Thomas Gredig</cp:lastModifiedBy>
  <cp:revision>2</cp:revision>
  <dcterms:created xsi:type="dcterms:W3CDTF">2019-11-29T22:47:40Z</dcterms:created>
  <dcterms:modified xsi:type="dcterms:W3CDTF">2019-11-29T23:04:22Z</dcterms:modified>
  <cp:category/>
</cp:coreProperties>
</file>