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7"/>
    <p:restoredTop sz="94744"/>
  </p:normalViewPr>
  <p:slideViewPr>
    <p:cSldViewPr snapToGrid="0">
      <p:cViewPr varScale="1">
        <p:scale>
          <a:sx n="72" d="100"/>
          <a:sy n="72" d="100"/>
        </p:scale>
        <p:origin x="22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C02E-73D4-DF2B-2755-E943F9D6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EBCED-79B5-99ED-095A-0859BF0E2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17FA-3621-D610-28DC-A3BB31B9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D296-08B2-6F35-9EE7-FEDCA5E1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3B7E-ABF8-8324-8775-3D66C6EF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0A9-FE03-33F1-2050-D4B240E9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B59BD-6601-FC0C-5E71-0A5D7BA2B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E319-FB21-3ACC-1761-ACDAFC7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4C03-0D07-6D98-DD4C-5D125EFF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905CD-1150-BF87-1323-E48390D4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95193-DB79-E499-73A8-AA1858BF5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E5446-87D6-4477-CA81-3931D3C8E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3543-4C7C-2DDC-17FC-D5F581C2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9E8D-7597-439B-80B4-CE2E58EA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2BF9-F8F3-BF10-78EC-3382D89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3EF5-F941-460E-6F76-14CA0F9E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8609-E880-56DC-428C-889BF9DC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97DD-26FA-5C9A-4E55-0F061F4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889BF-33B4-6573-B559-6F04549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254B-3D2B-45D5-1969-7FFD71E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551-5372-C784-BF27-6E50A97C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FF559-7041-A3F6-3C03-471281A5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ED1D-AEB8-7D04-53FD-68EA082B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58FA-BD83-D16C-A52E-E0028A92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6EA7-D3C8-AB85-7858-12B67C7F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386B-FC68-17DF-C0DE-A7F6B834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AD86-5FD3-E3E2-3316-5FC0902F6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9FD40-C5CB-BB69-EC92-9B467482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92B4-EB87-217B-C906-7D276E20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C292-757C-A6DB-8F93-B299CC36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011E-3938-C0CA-4674-84A113EB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CBD-2B29-C082-AD84-B641A136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CB83B-9C69-3029-0874-D002DA86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0EB75-C20E-10C2-D0F4-CB43992FC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E29AA-902F-F71F-7053-26F391BFB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865C1-22C0-836F-1A94-D0902461B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51842-2B89-F579-A709-81954DA4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E330A-6B20-E6B7-A6B6-B20A9E9E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2917E-B875-88BA-7DF9-C52620B9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9C20-0664-BA62-CE86-5503D947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4270E-D2FA-53B3-3B48-1A9B3D4E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992FE-AAEE-62F7-7F3C-9EA2B5BE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3F8BA-63C8-9479-587D-83DFA9CC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2FCD9-39B5-4685-6862-19C03FD7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E1F7D-AD6A-D6E9-3C9F-E674A8D1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2037-391C-5000-DBEE-57A871B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DF56-6A3F-2C43-0A9C-61F21A00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3253-2315-F8F6-E22F-97D3E8E1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50182-1B0F-8A84-37D0-52C1669D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DAB9-5F30-9194-EB16-5AC12DAF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F8C6-3C03-36AC-49C3-8E809A8C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B95F-7D67-3FCF-4233-64E01CD7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2E86-1AB4-2F8B-4068-4EB1B761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F9A1C-4532-7798-2CAC-113363FBA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99596-25CD-1BAB-8914-3F9145CD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FDF0-80AF-45C2-404F-DE25C590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5F7B7-F050-ADB3-DA4C-3CD43C8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06921-98E1-3FEC-BB0D-C27FEF04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9F9BF-5F26-3889-945E-623CE05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F2CCF-DA3E-00F5-8480-5AB177F6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87F1-2D48-9C8A-23E3-71143260F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617C8-C0CD-0E4F-A7B1-AEE61F2FD03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8697-12CD-33C4-9D43-EC20DC28C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A247-BEAD-817C-6207-80AA6E38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6A93-1C32-2542-8534-561B9C3A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6E66C-3CB8-CFDD-3A08-02339812720F}"/>
              </a:ext>
            </a:extLst>
          </p:cNvPr>
          <p:cNvSpPr txBox="1"/>
          <p:nvPr/>
        </p:nvSpPr>
        <p:spPr>
          <a:xfrm>
            <a:off x="2631989" y="1408670"/>
            <a:ext cx="1278042" cy="646331"/>
          </a:xfrm>
          <a:custGeom>
            <a:avLst/>
            <a:gdLst>
              <a:gd name="connsiteX0" fmla="*/ 0 w 1278042"/>
              <a:gd name="connsiteY0" fmla="*/ 0 h 646331"/>
              <a:gd name="connsiteX1" fmla="*/ 1278042 w 1278042"/>
              <a:gd name="connsiteY1" fmla="*/ 0 h 646331"/>
              <a:gd name="connsiteX2" fmla="*/ 1278042 w 1278042"/>
              <a:gd name="connsiteY2" fmla="*/ 646331 h 646331"/>
              <a:gd name="connsiteX3" fmla="*/ 0 w 1278042"/>
              <a:gd name="connsiteY3" fmla="*/ 646331 h 646331"/>
              <a:gd name="connsiteX4" fmla="*/ 0 w 1278042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8042" h="646331" fill="none" extrusionOk="0">
                <a:moveTo>
                  <a:pt x="0" y="0"/>
                </a:moveTo>
                <a:cubicBezTo>
                  <a:pt x="449950" y="-7907"/>
                  <a:pt x="869759" y="82219"/>
                  <a:pt x="1278042" y="0"/>
                </a:cubicBezTo>
                <a:cubicBezTo>
                  <a:pt x="1225152" y="279040"/>
                  <a:pt x="1260096" y="366921"/>
                  <a:pt x="1278042" y="646331"/>
                </a:cubicBezTo>
                <a:cubicBezTo>
                  <a:pt x="1051149" y="688779"/>
                  <a:pt x="387109" y="672387"/>
                  <a:pt x="0" y="646331"/>
                </a:cubicBezTo>
                <a:cubicBezTo>
                  <a:pt x="-39869" y="421842"/>
                  <a:pt x="-44655" y="105947"/>
                  <a:pt x="0" y="0"/>
                </a:cubicBezTo>
                <a:close/>
              </a:path>
              <a:path w="1278042" h="646331" stroke="0" extrusionOk="0">
                <a:moveTo>
                  <a:pt x="0" y="0"/>
                </a:moveTo>
                <a:cubicBezTo>
                  <a:pt x="155505" y="-103291"/>
                  <a:pt x="913086" y="-3333"/>
                  <a:pt x="1278042" y="0"/>
                </a:cubicBezTo>
                <a:cubicBezTo>
                  <a:pt x="1288545" y="84534"/>
                  <a:pt x="1233762" y="346521"/>
                  <a:pt x="1278042" y="646331"/>
                </a:cubicBezTo>
                <a:cubicBezTo>
                  <a:pt x="1113789" y="550139"/>
                  <a:pt x="529282" y="740805"/>
                  <a:pt x="0" y="646331"/>
                </a:cubicBezTo>
                <a:cubicBezTo>
                  <a:pt x="-2793" y="509174"/>
                  <a:pt x="-49652" y="13489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XRD data</a:t>
            </a:r>
          </a:p>
          <a:p>
            <a:r>
              <a:rPr lang="en-US" dirty="0"/>
              <a:t>(RASX, CSV)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8DB83-F959-22EE-BC39-3D140EE7230B}"/>
              </a:ext>
            </a:extLst>
          </p:cNvPr>
          <p:cNvSpPr txBox="1"/>
          <p:nvPr/>
        </p:nvSpPr>
        <p:spPr>
          <a:xfrm>
            <a:off x="4347198" y="1408670"/>
            <a:ext cx="1471365" cy="646331"/>
          </a:xfrm>
          <a:custGeom>
            <a:avLst/>
            <a:gdLst>
              <a:gd name="connsiteX0" fmla="*/ 0 w 1471365"/>
              <a:gd name="connsiteY0" fmla="*/ 0 h 646331"/>
              <a:gd name="connsiteX1" fmla="*/ 1471365 w 1471365"/>
              <a:gd name="connsiteY1" fmla="*/ 0 h 646331"/>
              <a:gd name="connsiteX2" fmla="*/ 1471365 w 1471365"/>
              <a:gd name="connsiteY2" fmla="*/ 646331 h 646331"/>
              <a:gd name="connsiteX3" fmla="*/ 0 w 1471365"/>
              <a:gd name="connsiteY3" fmla="*/ 646331 h 646331"/>
              <a:gd name="connsiteX4" fmla="*/ 0 w 1471365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1365" h="646331" fill="none" extrusionOk="0">
                <a:moveTo>
                  <a:pt x="0" y="0"/>
                </a:moveTo>
                <a:cubicBezTo>
                  <a:pt x="379267" y="-81256"/>
                  <a:pt x="1227008" y="-18945"/>
                  <a:pt x="1471365" y="0"/>
                </a:cubicBezTo>
                <a:cubicBezTo>
                  <a:pt x="1499383" y="300386"/>
                  <a:pt x="1454006" y="555476"/>
                  <a:pt x="1471365" y="646331"/>
                </a:cubicBezTo>
                <a:cubicBezTo>
                  <a:pt x="1060162" y="641155"/>
                  <a:pt x="496844" y="763021"/>
                  <a:pt x="0" y="646331"/>
                </a:cubicBezTo>
                <a:cubicBezTo>
                  <a:pt x="41281" y="554748"/>
                  <a:pt x="43087" y="116183"/>
                  <a:pt x="0" y="0"/>
                </a:cubicBezTo>
                <a:close/>
              </a:path>
              <a:path w="1471365" h="646331" stroke="0" extrusionOk="0">
                <a:moveTo>
                  <a:pt x="0" y="0"/>
                </a:moveTo>
                <a:cubicBezTo>
                  <a:pt x="376111" y="-6215"/>
                  <a:pt x="1153108" y="106982"/>
                  <a:pt x="1471365" y="0"/>
                </a:cubicBezTo>
                <a:cubicBezTo>
                  <a:pt x="1487071" y="155220"/>
                  <a:pt x="1521262" y="457908"/>
                  <a:pt x="1471365" y="646331"/>
                </a:cubicBezTo>
                <a:cubicBezTo>
                  <a:pt x="879570" y="534900"/>
                  <a:pt x="503735" y="741045"/>
                  <a:pt x="0" y="646331"/>
                </a:cubicBezTo>
                <a:cubicBezTo>
                  <a:pt x="-30818" y="527861"/>
                  <a:pt x="-3845" y="153755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AFM data</a:t>
            </a:r>
          </a:p>
          <a:p>
            <a:r>
              <a:rPr lang="en-US" dirty="0"/>
              <a:t>(ibw, tiff, 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6A521-D25A-DAE3-16B5-D333230F71BA}"/>
              </a:ext>
            </a:extLst>
          </p:cNvPr>
          <p:cNvSpPr txBox="1"/>
          <p:nvPr/>
        </p:nvSpPr>
        <p:spPr>
          <a:xfrm>
            <a:off x="6096000" y="1408669"/>
            <a:ext cx="1343509" cy="646331"/>
          </a:xfrm>
          <a:custGeom>
            <a:avLst/>
            <a:gdLst>
              <a:gd name="connsiteX0" fmla="*/ 0 w 1343509"/>
              <a:gd name="connsiteY0" fmla="*/ 0 h 646331"/>
              <a:gd name="connsiteX1" fmla="*/ 1343509 w 1343509"/>
              <a:gd name="connsiteY1" fmla="*/ 0 h 646331"/>
              <a:gd name="connsiteX2" fmla="*/ 1343509 w 1343509"/>
              <a:gd name="connsiteY2" fmla="*/ 646331 h 646331"/>
              <a:gd name="connsiteX3" fmla="*/ 0 w 1343509"/>
              <a:gd name="connsiteY3" fmla="*/ 646331 h 646331"/>
              <a:gd name="connsiteX4" fmla="*/ 0 w 1343509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509" h="646331" fill="none" extrusionOk="0">
                <a:moveTo>
                  <a:pt x="0" y="0"/>
                </a:moveTo>
                <a:cubicBezTo>
                  <a:pt x="409261" y="34986"/>
                  <a:pt x="1099507" y="62515"/>
                  <a:pt x="1343509" y="0"/>
                </a:cubicBezTo>
                <a:cubicBezTo>
                  <a:pt x="1357981" y="98201"/>
                  <a:pt x="1324596" y="333819"/>
                  <a:pt x="1343509" y="646331"/>
                </a:cubicBezTo>
                <a:cubicBezTo>
                  <a:pt x="1105449" y="731085"/>
                  <a:pt x="635717" y="543883"/>
                  <a:pt x="0" y="646331"/>
                </a:cubicBezTo>
                <a:cubicBezTo>
                  <a:pt x="46534" y="433830"/>
                  <a:pt x="35510" y="136178"/>
                  <a:pt x="0" y="0"/>
                </a:cubicBezTo>
                <a:close/>
              </a:path>
              <a:path w="1343509" h="646331" stroke="0" extrusionOk="0">
                <a:moveTo>
                  <a:pt x="0" y="0"/>
                </a:moveTo>
                <a:cubicBezTo>
                  <a:pt x="539627" y="18402"/>
                  <a:pt x="1140887" y="-112105"/>
                  <a:pt x="1343509" y="0"/>
                </a:cubicBezTo>
                <a:cubicBezTo>
                  <a:pt x="1295775" y="166119"/>
                  <a:pt x="1382999" y="543217"/>
                  <a:pt x="1343509" y="646331"/>
                </a:cubicBezTo>
                <a:cubicBezTo>
                  <a:pt x="875724" y="604170"/>
                  <a:pt x="496192" y="706030"/>
                  <a:pt x="0" y="646331"/>
                </a:cubicBezTo>
                <a:cubicBezTo>
                  <a:pt x="44741" y="534667"/>
                  <a:pt x="-25823" y="189070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Sample data</a:t>
            </a:r>
          </a:p>
          <a:p>
            <a:r>
              <a:rPr lang="en-US" dirty="0"/>
              <a:t>(CSV)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088DC-64C0-5EAB-CEFF-15C5A15EDC11}"/>
              </a:ext>
            </a:extLst>
          </p:cNvPr>
          <p:cNvSpPr txBox="1"/>
          <p:nvPr/>
        </p:nvSpPr>
        <p:spPr>
          <a:xfrm>
            <a:off x="1740851" y="2601976"/>
            <a:ext cx="1697324" cy="923330"/>
          </a:xfrm>
          <a:custGeom>
            <a:avLst/>
            <a:gdLst>
              <a:gd name="connsiteX0" fmla="*/ 0 w 1697324"/>
              <a:gd name="connsiteY0" fmla="*/ 0 h 923330"/>
              <a:gd name="connsiteX1" fmla="*/ 1697324 w 1697324"/>
              <a:gd name="connsiteY1" fmla="*/ 0 h 923330"/>
              <a:gd name="connsiteX2" fmla="*/ 1697324 w 1697324"/>
              <a:gd name="connsiteY2" fmla="*/ 923330 h 923330"/>
              <a:gd name="connsiteX3" fmla="*/ 0 w 1697324"/>
              <a:gd name="connsiteY3" fmla="*/ 923330 h 923330"/>
              <a:gd name="connsiteX4" fmla="*/ 0 w 1697324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7324" h="923330" fill="none" extrusionOk="0">
                <a:moveTo>
                  <a:pt x="0" y="0"/>
                </a:moveTo>
                <a:cubicBezTo>
                  <a:pt x="412123" y="139752"/>
                  <a:pt x="1410128" y="132440"/>
                  <a:pt x="1697324" y="0"/>
                </a:cubicBezTo>
                <a:cubicBezTo>
                  <a:pt x="1652744" y="420413"/>
                  <a:pt x="1754168" y="509800"/>
                  <a:pt x="1697324" y="923330"/>
                </a:cubicBezTo>
                <a:cubicBezTo>
                  <a:pt x="983359" y="1042946"/>
                  <a:pt x="733712" y="942088"/>
                  <a:pt x="0" y="923330"/>
                </a:cubicBezTo>
                <a:cubicBezTo>
                  <a:pt x="34920" y="814342"/>
                  <a:pt x="13515" y="387890"/>
                  <a:pt x="0" y="0"/>
                </a:cubicBezTo>
                <a:close/>
              </a:path>
              <a:path w="1697324" h="923330" stroke="0" extrusionOk="0">
                <a:moveTo>
                  <a:pt x="0" y="0"/>
                </a:moveTo>
                <a:cubicBezTo>
                  <a:pt x="813938" y="-138981"/>
                  <a:pt x="943281" y="4546"/>
                  <a:pt x="1697324" y="0"/>
                </a:cubicBezTo>
                <a:cubicBezTo>
                  <a:pt x="1765997" y="114586"/>
                  <a:pt x="1694594" y="633966"/>
                  <a:pt x="1697324" y="923330"/>
                </a:cubicBezTo>
                <a:cubicBezTo>
                  <a:pt x="1058120" y="987160"/>
                  <a:pt x="485863" y="1061070"/>
                  <a:pt x="0" y="923330"/>
                </a:cubicBezTo>
                <a:cubicBezTo>
                  <a:pt x="-77583" y="572386"/>
                  <a:pt x="25137" y="41891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5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  <a:p>
            <a:r>
              <a:rPr lang="en-US" dirty="0"/>
              <a:t>Vignettes / Help</a:t>
            </a:r>
            <a:br>
              <a:rPr lang="en-US" dirty="0"/>
            </a:br>
            <a:r>
              <a:rPr lang="en-US" dirty="0"/>
              <a:t>R Package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E936E-64EC-225F-32D7-BAB2E880D555}"/>
              </a:ext>
            </a:extLst>
          </p:cNvPr>
          <p:cNvSpPr txBox="1"/>
          <p:nvPr/>
        </p:nvSpPr>
        <p:spPr>
          <a:xfrm>
            <a:off x="4542859" y="3600189"/>
            <a:ext cx="1651991" cy="1200329"/>
          </a:xfrm>
          <a:custGeom>
            <a:avLst/>
            <a:gdLst>
              <a:gd name="connsiteX0" fmla="*/ 0 w 1651991"/>
              <a:gd name="connsiteY0" fmla="*/ 0 h 1200329"/>
              <a:gd name="connsiteX1" fmla="*/ 1651991 w 1651991"/>
              <a:gd name="connsiteY1" fmla="*/ 0 h 1200329"/>
              <a:gd name="connsiteX2" fmla="*/ 1651991 w 1651991"/>
              <a:gd name="connsiteY2" fmla="*/ 1200329 h 1200329"/>
              <a:gd name="connsiteX3" fmla="*/ 0 w 1651991"/>
              <a:gd name="connsiteY3" fmla="*/ 1200329 h 1200329"/>
              <a:gd name="connsiteX4" fmla="*/ 0 w 1651991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991" h="1200329" fill="none" extrusionOk="0">
                <a:moveTo>
                  <a:pt x="0" y="0"/>
                </a:moveTo>
                <a:cubicBezTo>
                  <a:pt x="446344" y="45485"/>
                  <a:pt x="1330113" y="-117589"/>
                  <a:pt x="1651991" y="0"/>
                </a:cubicBezTo>
                <a:cubicBezTo>
                  <a:pt x="1682200" y="301927"/>
                  <a:pt x="1567565" y="909191"/>
                  <a:pt x="1651991" y="1200329"/>
                </a:cubicBezTo>
                <a:cubicBezTo>
                  <a:pt x="1370497" y="1254379"/>
                  <a:pt x="702607" y="1310127"/>
                  <a:pt x="0" y="1200329"/>
                </a:cubicBezTo>
                <a:cubicBezTo>
                  <a:pt x="-73109" y="876534"/>
                  <a:pt x="-28035" y="413280"/>
                  <a:pt x="0" y="0"/>
                </a:cubicBezTo>
                <a:close/>
              </a:path>
              <a:path w="1651991" h="1200329" stroke="0" extrusionOk="0">
                <a:moveTo>
                  <a:pt x="0" y="0"/>
                </a:moveTo>
                <a:cubicBezTo>
                  <a:pt x="664109" y="-105800"/>
                  <a:pt x="1014795" y="16767"/>
                  <a:pt x="1651991" y="0"/>
                </a:cubicBezTo>
                <a:cubicBezTo>
                  <a:pt x="1612634" y="402085"/>
                  <a:pt x="1757291" y="846985"/>
                  <a:pt x="1651991" y="1200329"/>
                </a:cubicBezTo>
                <a:cubicBezTo>
                  <a:pt x="980848" y="1134137"/>
                  <a:pt x="178733" y="1230552"/>
                  <a:pt x="0" y="1200329"/>
                </a:cubicBezTo>
                <a:cubicBezTo>
                  <a:pt x="96927" y="710120"/>
                  <a:pt x="99927" y="408495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Analysis</a:t>
            </a:r>
          </a:p>
          <a:p>
            <a:r>
              <a:rPr lang="en-US" dirty="0">
                <a:solidFill>
                  <a:schemeClr val="bg1"/>
                </a:solidFill>
              </a:rPr>
              <a:t>Graphs, Tables</a:t>
            </a:r>
          </a:p>
          <a:p>
            <a:r>
              <a:rPr lang="en-US" dirty="0">
                <a:solidFill>
                  <a:schemeClr val="bg1"/>
                </a:solidFill>
              </a:rPr>
              <a:t>Vignettes</a:t>
            </a:r>
          </a:p>
          <a:p>
            <a:r>
              <a:rPr lang="en-US" dirty="0">
                <a:solidFill>
                  <a:schemeClr val="bg1"/>
                </a:solidFill>
              </a:rPr>
              <a:t>R package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33CA27AC-E2D5-A2D7-3D54-020DF33DB46B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598645" y="894530"/>
            <a:ext cx="1008641" cy="3329580"/>
          </a:xfrm>
          <a:prstGeom prst="curvedConnector2">
            <a:avLst/>
          </a:prstGeom>
          <a:ln w="50800">
            <a:solidFill>
              <a:schemeClr val="accent2">
                <a:lumMod val="75000"/>
              </a:schemeClr>
            </a:solidFill>
            <a:prstDash val="sysDot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630814-3D14-4534-9388-5D8E398FB937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438175" y="1947429"/>
            <a:ext cx="1129442" cy="1116212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prstDash val="sysDot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BD49DE5-894E-4461-158A-B104E3A18CA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656775" y="1987740"/>
            <a:ext cx="546975" cy="681497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prstDash val="sysDot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3975E46-1021-1CA5-44E3-3CB25E7F3D9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3228662" y="2886157"/>
            <a:ext cx="675048" cy="1953346"/>
          </a:xfrm>
          <a:prstGeom prst="curvedConnector2">
            <a:avLst/>
          </a:prstGeom>
          <a:ln w="50800">
            <a:solidFill>
              <a:schemeClr val="accent2">
                <a:lumMod val="75000"/>
              </a:schemeClr>
            </a:solidFill>
            <a:prstDash val="sysDot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8DFE2B-B1B0-A717-437E-83500FDA322B}"/>
              </a:ext>
            </a:extLst>
          </p:cNvPr>
          <p:cNvSpPr txBox="1"/>
          <p:nvPr/>
        </p:nvSpPr>
        <p:spPr>
          <a:xfrm>
            <a:off x="6694869" y="2701329"/>
            <a:ext cx="1475266" cy="923330"/>
          </a:xfrm>
          <a:custGeom>
            <a:avLst/>
            <a:gdLst>
              <a:gd name="connsiteX0" fmla="*/ 0 w 1475266"/>
              <a:gd name="connsiteY0" fmla="*/ 0 h 923330"/>
              <a:gd name="connsiteX1" fmla="*/ 1475266 w 1475266"/>
              <a:gd name="connsiteY1" fmla="*/ 0 h 923330"/>
              <a:gd name="connsiteX2" fmla="*/ 1475266 w 1475266"/>
              <a:gd name="connsiteY2" fmla="*/ 923330 h 923330"/>
              <a:gd name="connsiteX3" fmla="*/ 0 w 1475266"/>
              <a:gd name="connsiteY3" fmla="*/ 923330 h 923330"/>
              <a:gd name="connsiteX4" fmla="*/ 0 w 1475266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266" h="923330" fill="none" extrusionOk="0">
                <a:moveTo>
                  <a:pt x="0" y="0"/>
                </a:moveTo>
                <a:cubicBezTo>
                  <a:pt x="182945" y="99685"/>
                  <a:pt x="808629" y="-34327"/>
                  <a:pt x="1475266" y="0"/>
                </a:cubicBezTo>
                <a:cubicBezTo>
                  <a:pt x="1430686" y="420413"/>
                  <a:pt x="1532110" y="509800"/>
                  <a:pt x="1475266" y="923330"/>
                </a:cubicBezTo>
                <a:cubicBezTo>
                  <a:pt x="1324989" y="870593"/>
                  <a:pt x="359065" y="885424"/>
                  <a:pt x="0" y="923330"/>
                </a:cubicBezTo>
                <a:cubicBezTo>
                  <a:pt x="34920" y="814342"/>
                  <a:pt x="13515" y="387890"/>
                  <a:pt x="0" y="0"/>
                </a:cubicBezTo>
                <a:close/>
              </a:path>
              <a:path w="1475266" h="923330" stroke="0" extrusionOk="0">
                <a:moveTo>
                  <a:pt x="0" y="0"/>
                </a:moveTo>
                <a:cubicBezTo>
                  <a:pt x="366944" y="106026"/>
                  <a:pt x="739136" y="-69577"/>
                  <a:pt x="1475266" y="0"/>
                </a:cubicBezTo>
                <a:cubicBezTo>
                  <a:pt x="1543939" y="114586"/>
                  <a:pt x="1472536" y="633966"/>
                  <a:pt x="1475266" y="923330"/>
                </a:cubicBezTo>
                <a:cubicBezTo>
                  <a:pt x="1064323" y="881050"/>
                  <a:pt x="277569" y="944553"/>
                  <a:pt x="0" y="923330"/>
                </a:cubicBezTo>
                <a:cubicBezTo>
                  <a:pt x="-77583" y="572386"/>
                  <a:pt x="25137" y="418917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2">
                <a:lumMod val="5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Thesis (</a:t>
            </a:r>
            <a:r>
              <a:rPr lang="en-US" dirty="0" err="1">
                <a:solidFill>
                  <a:schemeClr val="bg1"/>
                </a:solidFill>
              </a:rPr>
              <a:t>TeX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Report, </a:t>
            </a:r>
          </a:p>
          <a:p>
            <a:r>
              <a:rPr lang="en-US" dirty="0">
                <a:solidFill>
                  <a:schemeClr val="bg1"/>
                </a:solidFill>
              </a:rPr>
              <a:t>Poster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91411AD-16D9-305D-F900-BC6A8D196593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6194850" y="3162994"/>
            <a:ext cx="500019" cy="1037360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prstDash val="sysDot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n 1">
            <a:extLst>
              <a:ext uri="{FF2B5EF4-FFF2-40B4-BE49-F238E27FC236}">
                <a16:creationId xmlns:a16="http://schemas.microsoft.com/office/drawing/2014/main" id="{87D5541E-D64F-2009-8F7F-C913B3FB151E}"/>
              </a:ext>
            </a:extLst>
          </p:cNvPr>
          <p:cNvSpPr/>
          <p:nvPr/>
        </p:nvSpPr>
        <p:spPr>
          <a:xfrm>
            <a:off x="1708482" y="4151706"/>
            <a:ext cx="1847014" cy="129762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SQLite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(AFM images)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9FA73DF-125B-412E-C8D8-DC65E0112141}"/>
              </a:ext>
            </a:extLst>
          </p:cNvPr>
          <p:cNvCxnSpPr>
            <a:cxnSpLocks/>
            <a:stCxn id="2" idx="4"/>
            <a:endCxn id="8" idx="1"/>
          </p:cNvCxnSpPr>
          <p:nvPr/>
        </p:nvCxnSpPr>
        <p:spPr>
          <a:xfrm flipV="1">
            <a:off x="3555496" y="4200354"/>
            <a:ext cx="987363" cy="600164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prstDash val="sysDot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FE772F5-57ED-01C0-1BB6-1018095BA5B0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2329091" y="3848808"/>
            <a:ext cx="563318" cy="42477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prstDash val="sysDot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0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Gredig</dc:creator>
  <cp:lastModifiedBy>Thomas Gredig</cp:lastModifiedBy>
  <cp:revision>2</cp:revision>
  <dcterms:created xsi:type="dcterms:W3CDTF">2023-11-18T18:50:58Z</dcterms:created>
  <dcterms:modified xsi:type="dcterms:W3CDTF">2023-11-18T19:17:36Z</dcterms:modified>
</cp:coreProperties>
</file>