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7FF8-C63F-5B45-9438-508C108EA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621" y="0"/>
            <a:ext cx="11580341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B72AF-F727-C94A-9424-2C2D21ACE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621" y="3330168"/>
            <a:ext cx="1159475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061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4B05F-A22D-1448-B99C-5F8A0BB0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AF709-9722-E44D-8DAC-B028F1C05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63497-7F0D-F246-A49D-8BACB38B6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3C4A-340B-204D-8694-9901859E87E2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81C1B-5784-2A4A-9955-26AE4EC3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AD241-C501-1A49-B681-62BA22A5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DE69-B7B8-594F-805A-434F0BE8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1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0BCFF8-E032-1E43-8650-3AE4769DB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2BB88-815D-224D-A352-ACA6B02E8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DE8D9-ED67-BE4B-82FC-6456EC08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3C4A-340B-204D-8694-9901859E87E2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CDA26-DAAC-644E-839C-937A1DE96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C4283-9653-EB40-9C7B-F9CFCDAE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DE69-B7B8-594F-805A-434F0BE8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176A-C636-5B41-9CBB-A92ADEB09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89CDE-7894-8549-B54E-4015F47AA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D7745-5C90-384A-BC5E-E26B0C64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3C4A-340B-204D-8694-9901859E87E2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9D65B-DBE8-054F-A51D-0DBD7009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7CAD1-0ED3-FF4F-94A2-9A37AC61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DE69-B7B8-594F-805A-434F0BE8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4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4AF5-ABF7-8D46-9A10-A69E16C2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BA15D-7B52-1C4B-8330-74348BF33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BA25D-47C7-D841-9AE0-EDB28F595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3C4A-340B-204D-8694-9901859E87E2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08BFA-4512-CC4D-837C-8716CAD7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E6626-FADA-A94A-AC15-2DA45FA4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DE69-B7B8-594F-805A-434F0BE8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7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82D0-1A4A-F143-9EE6-ACCE80487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EFCDE-AD6F-A94A-854D-B51D6B73C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3723E-F4CE-B241-9A1C-C689A15E4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67414-43E4-C347-8A96-57E56110D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3C4A-340B-204D-8694-9901859E87E2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E2122-1710-2049-B4BF-C19092D3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1FE6F-DD50-3946-AED4-74C68A90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DE69-B7B8-594F-805A-434F0BE8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3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3231-7E58-BC46-9688-7045A379F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EF0DC-0F42-CA49-90AA-3719A0BDB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122EF-8AB6-BA42-8486-90B6D1E25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BE346A-710B-A541-8BBB-36739AE91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B4DB2C-9744-7E43-B405-4815AB6E2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4A6E23-7ED5-5049-A39A-D33C07AD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3C4A-340B-204D-8694-9901859E87E2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58D92F-933E-314D-B2FE-26CBC570D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FB24A5-8713-C245-AFB3-5BBB821C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DE69-B7B8-594F-805A-434F0BE8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1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B9ADC-A147-9B49-BD23-4B73517F6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2DD6E-A3E3-2742-A64F-99CD83664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3C4A-340B-204D-8694-9901859E87E2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E8F9D-1563-C548-A868-C92747A2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B021D-759B-8B4B-9FFC-6A35F419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DE69-B7B8-594F-805A-434F0BE8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5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12A844-D5EC-FC49-B48E-B93870C30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3C4A-340B-204D-8694-9901859E87E2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CD1E8A-83D1-4F4C-9F4A-D3EB638D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AE0F0-333B-6F46-BE01-C67DE390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DE69-B7B8-594F-805A-434F0BE8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672B-B312-2848-9100-85CF33B1D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95D0B-CAC9-894B-A275-9B18DC90F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ED6A-2DA4-0447-8520-31A8454FA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A2921-FC05-0540-BA9E-5D6A1A9C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3C4A-340B-204D-8694-9901859E87E2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F884C-95BB-5540-88E4-14D57C9C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999AB-238F-094A-8DFC-C390D1B9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DE69-B7B8-594F-805A-434F0BE8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0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8493-CAD5-CB49-848A-1F5B5C0C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7562F2-0E6F-3B49-B876-1647B2804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48F75-1ACA-1E41-8446-2981242F0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F3A17-E20C-464B-9887-BDD184281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3C4A-340B-204D-8694-9901859E87E2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A7BAE-6331-BB48-AA24-A9987B4E8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DCB73-E1B4-B14E-9770-EBA7847C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DE69-B7B8-594F-805A-434F0BE8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3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586DEED-59E4-7844-A830-6F6D92F508AA}"/>
              </a:ext>
            </a:extLst>
          </p:cNvPr>
          <p:cNvSpPr/>
          <p:nvPr userDrawn="1"/>
        </p:nvSpPr>
        <p:spPr>
          <a:xfrm>
            <a:off x="-98854" y="6492873"/>
            <a:ext cx="12290854" cy="36512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71F44E-5BE1-A14C-AE36-A293559E4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33EA9-3679-9240-8B41-3E0E219AC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01E3B-C6D5-5847-847A-3E0CB5ADA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0FB83C4A-340B-204D-8694-9901859E87E2}" type="datetimeFigureOut">
              <a:rPr lang="en-US" smtClean="0"/>
              <a:pPr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76C78-6AF8-4D48-BE1B-8AE5AA922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C3BE4-141B-0C4F-B464-FB6252596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7113DE69-B7B8-594F-805A-434F0BE8C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9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FDDE-3696-C54E-AB13-EC40C2882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33FF0-257C-E945-BC1E-1047C04926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59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Thomas Gredig</dc:creator>
  <cp:keywords/>
  <dc:description/>
  <cp:lastModifiedBy>Thomas Gredig</cp:lastModifiedBy>
  <cp:revision>1</cp:revision>
  <dcterms:created xsi:type="dcterms:W3CDTF">2019-11-28T20:16:44Z</dcterms:created>
  <dcterms:modified xsi:type="dcterms:W3CDTF">2019-11-28T21:57:25Z</dcterms:modified>
  <cp:category/>
</cp:coreProperties>
</file>