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7FF8-C63F-5B45-9438-508C108E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21" y="0"/>
            <a:ext cx="11580341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B72AF-F727-C94A-9424-2C2D21AC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21" y="3330168"/>
            <a:ext cx="11594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6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B05F-A22D-1448-B99C-5F8A0BB0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AF709-9722-E44D-8DAC-B028F1C0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3497-7F0D-F246-A49D-8BACB38B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1C1B-5784-2A4A-9955-26AE4EC3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241-C501-1A49-B681-62BA22A5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BCFF8-E032-1E43-8650-3AE4769DB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2BB88-815D-224D-A352-ACA6B02E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E8D9-ED67-BE4B-82FC-6456EC08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DA26-DAAC-644E-839C-937A1DE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4283-9653-EB40-9C7B-F9CFCDAE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176A-C636-5B41-9CBB-A92ADEB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9CDE-7894-8549-B54E-4015F47A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7745-5C90-384A-BC5E-E26B0C64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D65B-DBE8-054F-A51D-0DBD7009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CAD1-0ED3-FF4F-94A2-9A37AC61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4AF5-ABF7-8D46-9A10-A69E16C2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BA15D-7B52-1C4B-8330-74348BF3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A25D-47C7-D841-9AE0-EDB28F59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8BFA-4512-CC4D-837C-8716CAD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6626-FADA-A94A-AC15-2DA45FA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2D0-1A4A-F143-9EE6-ACCE8048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FCDE-AD6F-A94A-854D-B51D6B73C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3723E-F4CE-B241-9A1C-C689A15E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7414-43E4-C347-8A96-57E56110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E2122-1710-2049-B4BF-C19092D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FE6F-DD50-3946-AED4-74C68A90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3231-7E58-BC46-9688-7045A379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F0DC-0F42-CA49-90AA-3719A0BD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122EF-8AB6-BA42-8486-90B6D1E2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E346A-710B-A541-8BBB-36739AE91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DB2C-9744-7E43-B405-4815AB6E2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A6E23-7ED5-5049-A39A-D33C07AD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8D92F-933E-314D-B2FE-26CBC570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B24A5-8713-C245-AFB3-5BBB821C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9ADC-A147-9B49-BD23-4B73517F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2DD6E-A3E3-2742-A64F-99CD836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E8F9D-1563-C548-A868-C92747A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B021D-759B-8B4B-9FFC-6A35F41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2A844-D5EC-FC49-B48E-B93870C3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1E8A-83D1-4F4C-9F4A-D3EB638D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E0F0-333B-6F46-BE01-C67DE39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672B-B312-2848-9100-85CF33B1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5D0B-CAC9-894B-A275-9B18DC90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ED6A-2DA4-0447-8520-31A8454F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2921-FC05-0540-BA9E-5D6A1A9C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884C-95BB-5540-88E4-14D57C9C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999AB-238F-094A-8DFC-C390D1B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493-CAD5-CB49-848A-1F5B5C0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562F2-0E6F-3B49-B876-1647B2804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48F75-1ACA-1E41-8446-2981242F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3A17-E20C-464B-9887-BDD18428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7BAE-6331-BB48-AA24-A9987B4E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DCB73-E1B4-B14E-9770-EBA7847C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86DEED-59E4-7844-A830-6F6D92F508AA}"/>
              </a:ext>
            </a:extLst>
          </p:cNvPr>
          <p:cNvSpPr/>
          <p:nvPr userDrawn="1"/>
        </p:nvSpPr>
        <p:spPr>
          <a:xfrm>
            <a:off x="-98854" y="6492873"/>
            <a:ext cx="12290854" cy="3651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1F44E-5BE1-A14C-AE36-A293559E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3EA9-3679-9240-8B41-3E0E219A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1E3B-C6D5-5847-847A-3E0CB5AD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FB83C4A-340B-204D-8694-9901859E87E2}" type="datetimeFigureOut">
              <a:rPr lang="en-US" smtClean="0"/>
              <a:pPr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6C78-6AF8-4D48-BE1B-8AE5AA922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3BE4-141B-0C4F-B464-FB625259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113DE69-B7B8-594F-805A-434F0BE8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7FF8-C63F-5B45-9438-508C108E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21" y="0"/>
            <a:ext cx="11580341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example-Presentation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B72AF-F727-C94A-9424-2C2D21AC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21" y="3330168"/>
            <a:ext cx="11594757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Thomas</a:t>
            </a:r>
            <a:r>
              <a:rPr/>
              <a:t> </a:t>
            </a:r>
            <a:r>
              <a:rPr/>
              <a:t>Gredig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176A-C636-5B41-9CBB-A92ADEB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9CDE-7894-8549-B54E-4015F47A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Presentation explaing on how to use:</a:t>
            </a:r>
          </a:p>
          <a:p>
            <a:pPr lvl="1"/>
            <a:r>
              <a:rPr/>
              <a:t>Image and Caption</a:t>
            </a:r>
          </a:p>
          <a:p>
            <a:pPr lvl="1"/>
            <a:r>
              <a:rPr/>
              <a:t>2 Images on one Slide</a:t>
            </a:r>
          </a:p>
          <a:p>
            <a:pPr lvl="1"/>
            <a:r>
              <a:rPr/>
              <a:t>use of template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176A-C636-5B41-9CBB-A92ADEB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Images</a:t>
            </a:r>
          </a:p>
        </p:txBody>
      </p:sp>
      <p:pic>
        <p:nvPicPr>
          <p:cNvPr descr="images/RAW-Model-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6700" y="1816100"/>
            <a:ext cx="403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integrated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2D0-1A4A-F143-9EE6-ACCE8048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Images</a:t>
            </a:r>
          </a:p>
        </p:txBody>
      </p:sp>
      <p:pic>
        <p:nvPicPr>
          <p:cNvPr descr="images/RAW-Model-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816100"/>
            <a:ext cx="403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integrated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Presentation.</a:t>
            </a:r>
          </a:p>
        </p:txBody>
      </p:sp>
      <p:pic>
        <p:nvPicPr>
          <p:cNvPr descr="images/RAW-Model-Outpu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3700" y="1816100"/>
            <a:ext cx="403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integrated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example-Presentation</dc:title>
  <dc:creator>Thomas Gredig</dc:creator>
  <cp:keywords/>
  <dcterms:created xsi:type="dcterms:W3CDTF">2019-11-28T20:23:44Z</dcterms:created>
  <dcterms:modified xsi:type="dcterms:W3CDTF">2019-11-28T20:23:44Z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11/28/2019</vt:lpwstr>
  </property>
  <property fmtid="{D5CDD505-2E9C-101B-9397-08002B2CF9AE}" pid="3" name="output">
    <vt:lpwstr/>
  </property>
</Properties>
</file>