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March 8, 2018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lang="en-US" dirty="0"/>
              <a:t>Tues</a:t>
            </a:r>
            <a:r>
              <a:rPr dirty="0"/>
              <a:t>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W</a:t>
            </a:r>
            <a:r>
              <a:rPr dirty="0"/>
              <a:t>/</a:t>
            </a:r>
            <a:r>
              <a:rPr lang="en-US" dirty="0"/>
              <a:t>Th</a:t>
            </a:r>
            <a:r>
              <a:rPr dirty="0"/>
              <a:t>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F</a:t>
            </a:r>
            <a:r>
              <a:rPr dirty="0"/>
              <a:t>/</a:t>
            </a:r>
            <a:r>
              <a:rPr lang="en-US" dirty="0"/>
              <a:t>Sa</a:t>
            </a:r>
            <a:r>
              <a:rPr dirty="0"/>
              <a:t>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Tues</a:t>
            </a:r>
            <a:r>
              <a:rPr dirty="0"/>
              <a:t>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693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Carre Perkins</dc:creator>
  <cp:lastModifiedBy>Carre Perkins</cp:lastModifiedBy>
  <cp:revision>35</cp:revision>
  <dcterms:modified xsi:type="dcterms:W3CDTF">2018-03-10T19:42:26Z</dcterms:modified>
</cp:coreProperties>
</file>