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4f2585a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4f2585a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c8d0d2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c8d0d2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c8d0d2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c8d0d2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4c8d0d2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4c8d0d2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4c8d0d29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4c8d0d29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4a6e237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4a6e237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4a6e237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4a6e237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4a6e237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4a6e237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1674fa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1674fa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4c8d0d2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4c8d0d2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41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Thomas Han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51137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259375" y="1401875"/>
            <a:ext cx="36663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which property type makes the most money per stays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highest average revenues are apartment, loft, and house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Apartment and houses takes up the majority of customers’ choice.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25" y="3067875"/>
            <a:ext cx="5124050" cy="19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825" y="81525"/>
            <a:ext cx="4867051" cy="29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092875" y="81525"/>
            <a:ext cx="39993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Customers’ Preferences &amp; Average Revenue per Property Type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7224" y="2834150"/>
            <a:ext cx="2930604" cy="219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Should our investor invest in an Airbnb hotel in Washington, D.C.?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151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Yes investors should invest in an Airbnb hotel in Washington, D.C. Before investing, we recommend choosing the location based on the top revenues neighborhoods.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The two neighborhood with the highest revenue: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Dupont Circle, Connecticut Avenue/K Street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Capitol Hill, Lincoln Park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Properties that makes the most revenue: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Apartment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House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625" y="1858499"/>
            <a:ext cx="2809124" cy="28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neighborhood should our investor choose to invest in for an Airbnb rental in Washington, D.C.?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revenue do successful hosts generate?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property types receive the most positive reviews?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neighborhoods host the most listings?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neighborhoods receive the most positive reviews?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400" y="2385000"/>
            <a:ext cx="2523900" cy="25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the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if there was any duplicate listings in column “ID”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roman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found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listings that had no records of posting a review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&amp; Replace to standardize entries for city and states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“neighborhood_cleansed” column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“Number of Stays” by multiplying 2 from “Number of Reviews”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roman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Filtered listings by the column where number of reviews per listing &gt;= average number of reviews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lphaL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Calculated “Total Revenue” by using nested if statement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82250" y="3624750"/>
            <a:ext cx="85206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Filtered by Host IDs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Host name column may have different people with the same name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Host IDs are unique values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Used VLookup to find the host name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11350" y="283650"/>
            <a:ext cx="8721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Revenue Do Successful Hosts Generate?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0" y="1044150"/>
            <a:ext cx="4901079" cy="24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947" y="1796247"/>
            <a:ext cx="4021126" cy="1676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4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Which Neighborhoods Receive the Most Positive Reviews?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3975"/>
            <a:ext cx="4783763" cy="2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860000" y="824000"/>
            <a:ext cx="4110600" cy="18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Woodland/Fort Stanton had the highest average review score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 10 neighborhoods are all greater than 90 score which is credible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10 neighborhoods are the ones investors should avoid to invest 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further research, recommend looking into the revenue on these neighborhoods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188" y="2819825"/>
            <a:ext cx="2952224" cy="22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Which Property Types Receive the Most Positive Reviews?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581250" y="1245375"/>
            <a:ext cx="2250900" cy="3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included the properties that had the number of reviews per property is greater than the average number of reviews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properties had a positive review of scoring more than 90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76450" cy="2941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Which Neighborhoods Host the Most Listings?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236476" cy="33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530625" y="1184625"/>
            <a:ext cx="24198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Columbia Heights had the most listings in its neighborhood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top 10 are also the most popular neighborhoods that the customers visit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5254875" y="455625"/>
            <a:ext cx="38169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Between Number of Stays vs. Total Revenue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6358500" y="1670625"/>
            <a:ext cx="25818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top 10 neighborhoods are exactly the same.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the number of reviews/stays means higher total revenue.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of 0.9513 within the top 10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of 0.9771 within all neighborhoods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positive correlation between number of stays and total revenue.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425"/>
            <a:ext cx="5985050" cy="317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2125"/>
            <a:ext cx="5010400" cy="15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0" y="3310875"/>
            <a:ext cx="7925424" cy="15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5983875" y="393525"/>
            <a:ext cx="30576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Revenue vs. Property Type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top 10 neighborhoods by total revenue and by count of property type are the same listings.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listings each neighborhood has means there are more availability for the customers to access the properties.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50" y="393525"/>
            <a:ext cx="5982726" cy="25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