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Averag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78893afe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78893afe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78893afe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78893afe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2fbf44b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2fbf44b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626ba5e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626ba5e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2fbf44b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2fbf44b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60c9ce7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60c9ce7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2fbf44b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2fbf44b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2fbf44b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2fbf44b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Iowa Liquor Sales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62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should you allocate Iowa’s liquor stores’ marketing budget to increase their profit and sales for upcoming campaign?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Sales trend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Popular/Unpopular liquors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Margin profit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300" y="2235575"/>
            <a:ext cx="2142000" cy="2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Findings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42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Stores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99 Iowa counties with 1973 stores.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Products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69  total of product categories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271 unique vendors listed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Canadian whiskies($48,053,061.91) sells the best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proof beer($4,027.28) sells the least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Counties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Polk selling the most of $86,397,461.79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Linn is the second most sold counties with $34,460,047.49. About $51,937,414 difference from Polk county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Fremont county being the least selling county with $16,603.67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6359625" y="707750"/>
            <a:ext cx="25110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Trend is decreasing starting from May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311700" y="4520825"/>
            <a:ext cx="86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Positive correlation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Doesn’t necessarily need to extend more stores in each counties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0" y="76550"/>
            <a:ext cx="8808300" cy="44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0" y="1027650"/>
            <a:ext cx="4396200" cy="30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27650"/>
            <a:ext cx="4462076" cy="30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120900" y="4110400"/>
            <a:ext cx="8902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 categories: Canadian whiskies, 80 proof vodka, spiced rum, tequila, imported vodka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 vendors: Diageo Americas, Jim Beam Brands, Pernod Ricard USA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186825" y="164850"/>
            <a:ext cx="88473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Best Sellers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5" y="861400"/>
            <a:ext cx="6590951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 txBox="1"/>
          <p:nvPr/>
        </p:nvSpPr>
        <p:spPr>
          <a:xfrm>
            <a:off x="192375" y="151875"/>
            <a:ext cx="8758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Least Selling Categories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781075" y="901200"/>
            <a:ext cx="22752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Discount/clearance to clear most of the inventory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Least sellings: High proof beer, anisette, and creme de almond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48" y="1088263"/>
            <a:ext cx="6312801" cy="34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6520650" y="1116225"/>
            <a:ext cx="2379300" cy="3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Chose the top 10 categories that sells the most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profit: Tennessee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whiskey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tequila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192900" y="162000"/>
            <a:ext cx="8758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Margin Profit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524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need to increase the amount of stores in each counties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Sell unpopular liquors based on unpopular brands or category with discounts or clearance sales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clean the inventory and once cleaned, can stock with popular brands or category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High proof beer, anisette, creme de almond, and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the top liquor categories/brands that make the most profit and that are popular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Whiskies, Vodka, Tequila, and Rum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Brand: Diageo Americas, Jim Beam Brands, Pernod Ricard USA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Promote more during the holiday seasons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