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8"/>
  </p:notesMasterIdLst>
  <p:sldIdLst>
    <p:sldId id="256" r:id="rId2"/>
    <p:sldId id="283" r:id="rId3"/>
    <p:sldId id="257" r:id="rId4"/>
    <p:sldId id="260" r:id="rId5"/>
    <p:sldId id="259" r:id="rId6"/>
    <p:sldId id="267" r:id="rId7"/>
    <p:sldId id="308" r:id="rId8"/>
    <p:sldId id="298" r:id="rId9"/>
    <p:sldId id="295" r:id="rId10"/>
    <p:sldId id="299" r:id="rId11"/>
    <p:sldId id="264" r:id="rId12"/>
    <p:sldId id="287" r:id="rId13"/>
    <p:sldId id="261" r:id="rId14"/>
    <p:sldId id="285" r:id="rId15"/>
    <p:sldId id="288" r:id="rId16"/>
    <p:sldId id="268" r:id="rId17"/>
    <p:sldId id="296" r:id="rId18"/>
    <p:sldId id="306" r:id="rId19"/>
    <p:sldId id="282" r:id="rId20"/>
    <p:sldId id="307" r:id="rId21"/>
    <p:sldId id="312" r:id="rId22"/>
    <p:sldId id="311" r:id="rId23"/>
    <p:sldId id="292" r:id="rId24"/>
    <p:sldId id="289" r:id="rId25"/>
    <p:sldId id="313" r:id="rId26"/>
    <p:sldId id="297" r:id="rId27"/>
    <p:sldId id="310" r:id="rId28"/>
    <p:sldId id="293" r:id="rId29"/>
    <p:sldId id="294" r:id="rId30"/>
    <p:sldId id="305" r:id="rId31"/>
    <p:sldId id="300" r:id="rId32"/>
    <p:sldId id="302" r:id="rId33"/>
    <p:sldId id="303" r:id="rId34"/>
    <p:sldId id="309" r:id="rId35"/>
    <p:sldId id="304" r:id="rId36"/>
    <p:sldId id="281" r:id="rId37"/>
  </p:sldIdLst>
  <p:sldSz cx="9144000" cy="5143500" type="screen16x9"/>
  <p:notesSz cx="6858000" cy="9144000"/>
  <p:embeddedFontLst>
    <p:embeddedFont>
      <p:font typeface="Amasis MT Pro" panose="02040504050005020304" pitchFamily="18" charset="0"/>
      <p:regular r:id="rId39"/>
      <p:bold r:id="rId40"/>
      <p:italic r:id="rId41"/>
      <p:boldItalic r:id="rId42"/>
    </p:embeddedFont>
    <p:embeddedFont>
      <p:font typeface="Bahnschrift" panose="020B0502040204020203" pitchFamily="34" charset="0"/>
      <p:regular r:id="rId43"/>
      <p:bold r:id="rId44"/>
    </p:embeddedFont>
    <p:embeddedFont>
      <p:font typeface="Bahnschrift Light SemiCondensed" panose="020B0502040204020203" pitchFamily="34" charset="0"/>
      <p:regular r:id="rId45"/>
    </p:embeddedFont>
    <p:embeddedFont>
      <p:font typeface="Bebas Neue" panose="020B0606020202050201" pitchFamily="34" charset="0"/>
      <p:regular r:id="rId46"/>
    </p:embeddedFont>
    <p:embeddedFont>
      <p:font typeface="Bell MT" panose="02020503060305020303" pitchFamily="18" charset="0"/>
      <p:regular r:id="rId47"/>
      <p:bold r:id="rId48"/>
      <p:italic r:id="rId49"/>
    </p:embeddedFont>
    <p:embeddedFont>
      <p:font typeface="Georgia" panose="02040502050405020303" pitchFamily="18" charset="0"/>
      <p:regular r:id="rId50"/>
      <p:bold r:id="rId51"/>
      <p:italic r:id="rId52"/>
      <p:boldItalic r:id="rId53"/>
    </p:embeddedFont>
    <p:embeddedFont>
      <p:font typeface="Microsoft Sans Serif" panose="020B0604020202020204" pitchFamily="34" charset="0"/>
      <p:regular r:id="rId54"/>
    </p:embeddedFont>
    <p:embeddedFont>
      <p:font typeface="Montserrat Alternates" panose="020B0604020202020204" charset="0"/>
      <p:regular r:id="rId55"/>
      <p:bold r:id="rId56"/>
      <p:italic r:id="rId57"/>
      <p:boldItalic r:id="rId58"/>
    </p:embeddedFont>
    <p:embeddedFont>
      <p:font typeface="Roboto Condensed Light" panose="02000000000000000000" pitchFamily="2" charset="0"/>
      <p:regular r:id="rId59"/>
      <p:italic r:id="rId60"/>
    </p:embeddedFont>
    <p:embeddedFont>
      <p:font typeface="Ubuntu" panose="020B050403060203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1DAA78-E948-487F-8866-5CEC0C283C0D}">
  <a:tblStyle styleId="{261DAA78-E948-487F-8866-5CEC0C283C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380" autoAdjust="0"/>
  </p:normalViewPr>
  <p:slideViewPr>
    <p:cSldViewPr snapToGrid="0">
      <p:cViewPr varScale="1">
        <p:scale>
          <a:sx n="118" d="100"/>
          <a:sy n="118" d="100"/>
        </p:scale>
        <p:origin x="62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font" Target="fonts/font2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eb3b0ccd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eb3b0ccd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a:extLst>
            <a:ext uri="{FF2B5EF4-FFF2-40B4-BE49-F238E27FC236}">
              <a16:creationId xmlns:a16="http://schemas.microsoft.com/office/drawing/2014/main" id="{CF1F0BFF-A395-E725-51E1-CE2C51294801}"/>
            </a:ext>
          </a:extLst>
        </p:cNvPr>
        <p:cNvGrpSpPr/>
        <p:nvPr/>
      </p:nvGrpSpPr>
      <p:grpSpPr>
        <a:xfrm>
          <a:off x="0" y="0"/>
          <a:ext cx="0" cy="0"/>
          <a:chOff x="0" y="0"/>
          <a:chExt cx="0" cy="0"/>
        </a:xfrm>
      </p:grpSpPr>
      <p:sp>
        <p:nvSpPr>
          <p:cNvPr id="690" name="Google Shape;690;g10902bc50a7_0_78:notes">
            <a:extLst>
              <a:ext uri="{FF2B5EF4-FFF2-40B4-BE49-F238E27FC236}">
                <a16:creationId xmlns:a16="http://schemas.microsoft.com/office/drawing/2014/main" id="{B6B47E4B-A945-EF13-64F9-DC04A7F53F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0902bc50a7_0_78:notes">
            <a:extLst>
              <a:ext uri="{FF2B5EF4-FFF2-40B4-BE49-F238E27FC236}">
                <a16:creationId xmlns:a16="http://schemas.microsoft.com/office/drawing/2014/main" id="{493A96B5-9C49-F23A-464F-FBB4433636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093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0902bc50a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0902bc50a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0902bc50a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0902bc50a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23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902bc50a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902bc50a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0902bc50a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0902bc50a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8850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0902bc50a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0902bc50a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4452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0902bc50a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0902bc50a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833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eb3b0ccd1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eb3b0ccd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3215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eb3b0ccd1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eb3b0ccd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10eb3b0ccd1_0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3" name="Google Shape;1313;g10eb3b0ccd1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eb3b0ccd1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eb3b0ccd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3549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eb3b0ccd1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eb3b0ccd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7041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eb3b0ccd1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eb3b0ccd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3742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0902bc50a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0902bc50a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0891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0902bc50a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0902bc50a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3431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eb3b0ccd1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eb3b0ccd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8537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0902bc50a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9981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0902bc50a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244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0902bc50a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524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0902bc50a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045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0902bc50a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0902bc50a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a:extLst>
            <a:ext uri="{FF2B5EF4-FFF2-40B4-BE49-F238E27FC236}">
              <a16:creationId xmlns:a16="http://schemas.microsoft.com/office/drawing/2014/main" id="{2183BC24-6703-148E-DC0F-F48C53CC26E6}"/>
            </a:ext>
          </a:extLst>
        </p:cNvPr>
        <p:cNvGrpSpPr/>
        <p:nvPr/>
      </p:nvGrpSpPr>
      <p:grpSpPr>
        <a:xfrm>
          <a:off x="0" y="0"/>
          <a:ext cx="0" cy="0"/>
          <a:chOff x="0" y="0"/>
          <a:chExt cx="0" cy="0"/>
        </a:xfrm>
      </p:grpSpPr>
      <p:sp>
        <p:nvSpPr>
          <p:cNvPr id="690" name="Google Shape;690;g10902bc50a7_0_78:notes">
            <a:extLst>
              <a:ext uri="{FF2B5EF4-FFF2-40B4-BE49-F238E27FC236}">
                <a16:creationId xmlns:a16="http://schemas.microsoft.com/office/drawing/2014/main" id="{08DF0BF4-40B7-3605-5A44-ADE2F9998F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0902bc50a7_0_78:notes">
            <a:extLst>
              <a:ext uri="{FF2B5EF4-FFF2-40B4-BE49-F238E27FC236}">
                <a16:creationId xmlns:a16="http://schemas.microsoft.com/office/drawing/2014/main" id="{120B7C22-7AEB-3792-49EF-F8E59F4EAA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4812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a:extLst>
            <a:ext uri="{FF2B5EF4-FFF2-40B4-BE49-F238E27FC236}">
              <a16:creationId xmlns:a16="http://schemas.microsoft.com/office/drawing/2014/main" id="{678EF4D0-875B-234F-6D73-5872F49A8E8C}"/>
            </a:ext>
          </a:extLst>
        </p:cNvPr>
        <p:cNvGrpSpPr/>
        <p:nvPr/>
      </p:nvGrpSpPr>
      <p:grpSpPr>
        <a:xfrm>
          <a:off x="0" y="0"/>
          <a:ext cx="0" cy="0"/>
          <a:chOff x="0" y="0"/>
          <a:chExt cx="0" cy="0"/>
        </a:xfrm>
      </p:grpSpPr>
      <p:sp>
        <p:nvSpPr>
          <p:cNvPr id="799" name="Google Shape;799;g10902bc50a7_0_136:notes">
            <a:extLst>
              <a:ext uri="{FF2B5EF4-FFF2-40B4-BE49-F238E27FC236}">
                <a16:creationId xmlns:a16="http://schemas.microsoft.com/office/drawing/2014/main" id="{1FAE2D22-43DE-A313-0772-2650D97868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a:extLst>
              <a:ext uri="{FF2B5EF4-FFF2-40B4-BE49-F238E27FC236}">
                <a16:creationId xmlns:a16="http://schemas.microsoft.com/office/drawing/2014/main" id="{42034FA7-9C9A-80AE-4853-2B7136DA52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7434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a:extLst>
            <a:ext uri="{FF2B5EF4-FFF2-40B4-BE49-F238E27FC236}">
              <a16:creationId xmlns:a16="http://schemas.microsoft.com/office/drawing/2014/main" id="{CB8D0019-84F0-DA1E-ECA4-B4932F6DD1D0}"/>
            </a:ext>
          </a:extLst>
        </p:cNvPr>
        <p:cNvGrpSpPr/>
        <p:nvPr/>
      </p:nvGrpSpPr>
      <p:grpSpPr>
        <a:xfrm>
          <a:off x="0" y="0"/>
          <a:ext cx="0" cy="0"/>
          <a:chOff x="0" y="0"/>
          <a:chExt cx="0" cy="0"/>
        </a:xfrm>
      </p:grpSpPr>
      <p:sp>
        <p:nvSpPr>
          <p:cNvPr id="799" name="Google Shape;799;g10902bc50a7_0_136:notes">
            <a:extLst>
              <a:ext uri="{FF2B5EF4-FFF2-40B4-BE49-F238E27FC236}">
                <a16:creationId xmlns:a16="http://schemas.microsoft.com/office/drawing/2014/main" id="{A9975A9E-7759-4160-EDAA-1AE3116210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a:extLst>
              <a:ext uri="{FF2B5EF4-FFF2-40B4-BE49-F238E27FC236}">
                <a16:creationId xmlns:a16="http://schemas.microsoft.com/office/drawing/2014/main" id="{88D4C2E5-15EC-21D3-1B32-7E9D685FA2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8589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a:extLst>
            <a:ext uri="{FF2B5EF4-FFF2-40B4-BE49-F238E27FC236}">
              <a16:creationId xmlns:a16="http://schemas.microsoft.com/office/drawing/2014/main" id="{307ACC29-ADBE-5632-4A6F-10AEB4FCBA16}"/>
            </a:ext>
          </a:extLst>
        </p:cNvPr>
        <p:cNvGrpSpPr/>
        <p:nvPr/>
      </p:nvGrpSpPr>
      <p:grpSpPr>
        <a:xfrm>
          <a:off x="0" y="0"/>
          <a:ext cx="0" cy="0"/>
          <a:chOff x="0" y="0"/>
          <a:chExt cx="0" cy="0"/>
        </a:xfrm>
      </p:grpSpPr>
      <p:sp>
        <p:nvSpPr>
          <p:cNvPr id="799" name="Google Shape;799;g10902bc50a7_0_136:notes">
            <a:extLst>
              <a:ext uri="{FF2B5EF4-FFF2-40B4-BE49-F238E27FC236}">
                <a16:creationId xmlns:a16="http://schemas.microsoft.com/office/drawing/2014/main" id="{5E0ACD92-29E7-DD17-C89E-497EB23710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a:extLst>
              <a:ext uri="{FF2B5EF4-FFF2-40B4-BE49-F238E27FC236}">
                <a16:creationId xmlns:a16="http://schemas.microsoft.com/office/drawing/2014/main" id="{55657DAE-583C-E8A9-6D69-36B5EC48B0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5185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a:extLst>
            <a:ext uri="{FF2B5EF4-FFF2-40B4-BE49-F238E27FC236}">
              <a16:creationId xmlns:a16="http://schemas.microsoft.com/office/drawing/2014/main" id="{9AECB57E-5E61-2547-BC94-BE9FC22121A2}"/>
            </a:ext>
          </a:extLst>
        </p:cNvPr>
        <p:cNvGrpSpPr/>
        <p:nvPr/>
      </p:nvGrpSpPr>
      <p:grpSpPr>
        <a:xfrm>
          <a:off x="0" y="0"/>
          <a:ext cx="0" cy="0"/>
          <a:chOff x="0" y="0"/>
          <a:chExt cx="0" cy="0"/>
        </a:xfrm>
      </p:grpSpPr>
      <p:sp>
        <p:nvSpPr>
          <p:cNvPr id="799" name="Google Shape;799;g10902bc50a7_0_136:notes">
            <a:extLst>
              <a:ext uri="{FF2B5EF4-FFF2-40B4-BE49-F238E27FC236}">
                <a16:creationId xmlns:a16="http://schemas.microsoft.com/office/drawing/2014/main" id="{6467C493-7DC0-39AE-0CE0-BA711BFAD8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a:extLst>
              <a:ext uri="{FF2B5EF4-FFF2-40B4-BE49-F238E27FC236}">
                <a16:creationId xmlns:a16="http://schemas.microsoft.com/office/drawing/2014/main" id="{67F492CE-F8DE-5EB0-8129-3006EFC7E0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9971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a:extLst>
            <a:ext uri="{FF2B5EF4-FFF2-40B4-BE49-F238E27FC236}">
              <a16:creationId xmlns:a16="http://schemas.microsoft.com/office/drawing/2014/main" id="{A0A4883B-FB8D-3184-90D1-DB181BF173BC}"/>
            </a:ext>
          </a:extLst>
        </p:cNvPr>
        <p:cNvGrpSpPr/>
        <p:nvPr/>
      </p:nvGrpSpPr>
      <p:grpSpPr>
        <a:xfrm>
          <a:off x="0" y="0"/>
          <a:ext cx="0" cy="0"/>
          <a:chOff x="0" y="0"/>
          <a:chExt cx="0" cy="0"/>
        </a:xfrm>
      </p:grpSpPr>
      <p:sp>
        <p:nvSpPr>
          <p:cNvPr id="799" name="Google Shape;799;g10902bc50a7_0_136:notes">
            <a:extLst>
              <a:ext uri="{FF2B5EF4-FFF2-40B4-BE49-F238E27FC236}">
                <a16:creationId xmlns:a16="http://schemas.microsoft.com/office/drawing/2014/main" id="{88D23C28-831C-0CCE-35AE-4BF7A1218C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a:extLst>
              <a:ext uri="{FF2B5EF4-FFF2-40B4-BE49-F238E27FC236}">
                <a16:creationId xmlns:a16="http://schemas.microsoft.com/office/drawing/2014/main" id="{B0E90078-F59B-70D3-804A-EB7EB5EC4B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9124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10902bc50a7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10902bc50a7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0902bc50a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0902bc50a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0902bc50a7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0902bc50a7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0902bc50a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0902bc50a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97B00ABA-0E57-C47B-2012-6C49D44A1FD4}"/>
            </a:ext>
          </a:extLst>
        </p:cNvPr>
        <p:cNvGrpSpPr/>
        <p:nvPr/>
      </p:nvGrpSpPr>
      <p:grpSpPr>
        <a:xfrm>
          <a:off x="0" y="0"/>
          <a:ext cx="0" cy="0"/>
          <a:chOff x="0" y="0"/>
          <a:chExt cx="0" cy="0"/>
        </a:xfrm>
      </p:grpSpPr>
      <p:sp>
        <p:nvSpPr>
          <p:cNvPr id="397" name="Google Shape;397;g10eb3b0ccd1_1_0:notes">
            <a:extLst>
              <a:ext uri="{FF2B5EF4-FFF2-40B4-BE49-F238E27FC236}">
                <a16:creationId xmlns:a16="http://schemas.microsoft.com/office/drawing/2014/main" id="{D83BA652-6960-3B9A-ABDD-44FE1E9BD2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eb3b0ccd1_1_0:notes">
            <a:extLst>
              <a:ext uri="{FF2B5EF4-FFF2-40B4-BE49-F238E27FC236}">
                <a16:creationId xmlns:a16="http://schemas.microsoft.com/office/drawing/2014/main" id="{5CEE8205-1238-224F-B7A9-48DF7754CF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76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10eb3b0ccd1_0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3" name="Google Shape;1313;g10eb3b0ccd1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97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0902bc50a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0902bc50a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919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35800" y="1301700"/>
            <a:ext cx="4225200" cy="23550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0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635800" y="3656588"/>
            <a:ext cx="3866700" cy="4095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5" y="2548717"/>
            <a:ext cx="3233254" cy="2594784"/>
          </a:xfrm>
          <a:custGeom>
            <a:avLst/>
            <a:gdLst/>
            <a:ahLst/>
            <a:cxnLst/>
            <a:rect l="l" t="t" r="r" b="b"/>
            <a:pathLst>
              <a:path w="49248" h="39523" extrusionOk="0">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5625" y="31190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5625" y="4066450"/>
            <a:ext cx="270900" cy="2709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26654" y="482896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5617" y="4766265"/>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56525" y="45230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33325" y="468077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45123" y="0"/>
            <a:ext cx="3498824" cy="2807912"/>
          </a:xfrm>
          <a:custGeom>
            <a:avLst/>
            <a:gdLst/>
            <a:ahLst/>
            <a:cxnLst/>
            <a:rect l="l" t="t" r="r" b="b"/>
            <a:pathLst>
              <a:path w="49248" h="39523" extrusionOk="0">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27350" y="462575"/>
            <a:ext cx="225900" cy="2259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50375" y="1626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39250" y="1626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970375" y="140215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8454" y="78251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815879" y="1840585"/>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32892" y="763740"/>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859925" y="46257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1_1_1_1">
    <p:spTree>
      <p:nvGrpSpPr>
        <p:cNvPr id="1" name="Shape 249"/>
        <p:cNvGrpSpPr/>
        <p:nvPr/>
      </p:nvGrpSpPr>
      <p:grpSpPr>
        <a:xfrm>
          <a:off x="0" y="0"/>
          <a:ext cx="0" cy="0"/>
          <a:chOff x="0" y="0"/>
          <a:chExt cx="0" cy="0"/>
        </a:xfrm>
      </p:grpSpPr>
      <p:sp>
        <p:nvSpPr>
          <p:cNvPr id="250" name="Google Shape;250;p20"/>
          <p:cNvSpPr/>
          <p:nvPr/>
        </p:nvSpPr>
        <p:spPr>
          <a:xfrm rot="10800000" flipH="1">
            <a:off x="0" y="13"/>
            <a:ext cx="2621633" cy="1773835"/>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2" name="Google Shape;252;p20"/>
          <p:cNvSpPr txBox="1">
            <a:spLocks noGrp="1"/>
          </p:cNvSpPr>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Char char="●"/>
              <a:defRPr sz="115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253" name="Google Shape;253;p20"/>
          <p:cNvSpPr/>
          <p:nvPr/>
        </p:nvSpPr>
        <p:spPr>
          <a:xfrm rot="10800000">
            <a:off x="6522375" y="13"/>
            <a:ext cx="2621633" cy="1773835"/>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0"/>
          <p:cNvSpPr/>
          <p:nvPr/>
        </p:nvSpPr>
        <p:spPr>
          <a:xfrm>
            <a:off x="310900" y="294550"/>
            <a:ext cx="270900" cy="2709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179017" y="1017715"/>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0"/>
          <p:cNvSpPr/>
          <p:nvPr/>
        </p:nvSpPr>
        <p:spPr>
          <a:xfrm>
            <a:off x="7116700" y="26312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a:off x="8562192" y="348615"/>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8799929" y="1307635"/>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59"/>
        <p:cNvGrpSpPr/>
        <p:nvPr/>
      </p:nvGrpSpPr>
      <p:grpSpPr>
        <a:xfrm>
          <a:off x="0" y="0"/>
          <a:ext cx="0" cy="0"/>
          <a:chOff x="0" y="0"/>
          <a:chExt cx="0" cy="0"/>
        </a:xfrm>
      </p:grpSpPr>
      <p:sp>
        <p:nvSpPr>
          <p:cNvPr id="260" name="Google Shape;260;p21"/>
          <p:cNvSpPr/>
          <p:nvPr/>
        </p:nvSpPr>
        <p:spPr>
          <a:xfrm rot="10800000" flipH="1">
            <a:off x="6" y="-8"/>
            <a:ext cx="2611384" cy="1766901"/>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84525" y="264100"/>
            <a:ext cx="192000" cy="1920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130029" y="118236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1309129" y="178604"/>
            <a:ext cx="270900" cy="2709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025950" y="1786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txBox="1">
            <a:spLocks noGrp="1"/>
          </p:cNvSpPr>
          <p:nvPr>
            <p:ph type="title"/>
          </p:nvPr>
        </p:nvSpPr>
        <p:spPr>
          <a:xfrm>
            <a:off x="720000" y="2667975"/>
            <a:ext cx="2336400" cy="428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6" name="Google Shape;266;p21"/>
          <p:cNvSpPr txBox="1">
            <a:spLocks noGrp="1"/>
          </p:cNvSpPr>
          <p:nvPr>
            <p:ph type="subTitle" idx="1"/>
          </p:nvPr>
        </p:nvSpPr>
        <p:spPr>
          <a:xfrm>
            <a:off x="720000" y="3096073"/>
            <a:ext cx="2336400" cy="8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1"/>
          <p:cNvSpPr txBox="1">
            <a:spLocks noGrp="1"/>
          </p:cNvSpPr>
          <p:nvPr>
            <p:ph type="title" idx="2"/>
          </p:nvPr>
        </p:nvSpPr>
        <p:spPr>
          <a:xfrm>
            <a:off x="3403800" y="2667975"/>
            <a:ext cx="2336400" cy="428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 name="Google Shape;268;p21"/>
          <p:cNvSpPr txBox="1">
            <a:spLocks noGrp="1"/>
          </p:cNvSpPr>
          <p:nvPr>
            <p:ph type="subTitle" idx="3"/>
          </p:nvPr>
        </p:nvSpPr>
        <p:spPr>
          <a:xfrm>
            <a:off x="3403800" y="3096073"/>
            <a:ext cx="2336400" cy="8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1"/>
          <p:cNvSpPr txBox="1">
            <a:spLocks noGrp="1"/>
          </p:cNvSpPr>
          <p:nvPr>
            <p:ph type="title" idx="4"/>
          </p:nvPr>
        </p:nvSpPr>
        <p:spPr>
          <a:xfrm>
            <a:off x="6087600" y="2667975"/>
            <a:ext cx="2336400" cy="428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0" name="Google Shape;270;p21"/>
          <p:cNvSpPr txBox="1">
            <a:spLocks noGrp="1"/>
          </p:cNvSpPr>
          <p:nvPr>
            <p:ph type="subTitle" idx="5"/>
          </p:nvPr>
        </p:nvSpPr>
        <p:spPr>
          <a:xfrm>
            <a:off x="6087600" y="3096073"/>
            <a:ext cx="2336400" cy="8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1"/>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2" name="Google Shape;272;p21"/>
          <p:cNvSpPr/>
          <p:nvPr/>
        </p:nvSpPr>
        <p:spPr>
          <a:xfrm flipH="1">
            <a:off x="6532606" y="3381192"/>
            <a:ext cx="2611384" cy="1766901"/>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7010650" y="4807500"/>
            <a:ext cx="192000" cy="1920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7433200" y="45931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8590429" y="455861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8910325" y="38450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52"/>
        <p:cNvGrpSpPr/>
        <p:nvPr/>
      </p:nvGrpSpPr>
      <p:grpSpPr>
        <a:xfrm>
          <a:off x="0" y="0"/>
          <a:ext cx="0" cy="0"/>
          <a:chOff x="0" y="0"/>
          <a:chExt cx="0" cy="0"/>
        </a:xfrm>
      </p:grpSpPr>
      <p:sp>
        <p:nvSpPr>
          <p:cNvPr id="353" name="Google Shape;353;p26"/>
          <p:cNvSpPr/>
          <p:nvPr/>
        </p:nvSpPr>
        <p:spPr>
          <a:xfrm rot="5400000">
            <a:off x="-559625" y="559620"/>
            <a:ext cx="3461265" cy="2342028"/>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txBox="1">
            <a:spLocks noGrp="1"/>
          </p:cNvSpPr>
          <p:nvPr>
            <p:ph type="ctrTitle"/>
          </p:nvPr>
        </p:nvSpPr>
        <p:spPr>
          <a:xfrm>
            <a:off x="1271150" y="535000"/>
            <a:ext cx="4284000" cy="92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5" name="Google Shape;355;p26"/>
          <p:cNvSpPr txBox="1">
            <a:spLocks noGrp="1"/>
          </p:cNvSpPr>
          <p:nvPr>
            <p:ph type="subTitle" idx="1"/>
          </p:nvPr>
        </p:nvSpPr>
        <p:spPr>
          <a:xfrm>
            <a:off x="1266275" y="1462419"/>
            <a:ext cx="4293900" cy="105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56" name="Google Shape;356;p26"/>
          <p:cNvSpPr/>
          <p:nvPr/>
        </p:nvSpPr>
        <p:spPr>
          <a:xfrm rot="-5400000">
            <a:off x="6694400" y="2241845"/>
            <a:ext cx="3461265" cy="2342028"/>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464900" y="298475"/>
            <a:ext cx="236400" cy="2364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280617" y="438990"/>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8826329" y="298561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95125" y="21579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472629" y="161401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7597525" y="4756175"/>
            <a:ext cx="236400" cy="2364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8141150" y="448565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8932475" y="268112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9077317" y="4144965"/>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txBox="1"/>
          <p:nvPr/>
        </p:nvSpPr>
        <p:spPr>
          <a:xfrm>
            <a:off x="715100" y="3722800"/>
            <a:ext cx="5452200" cy="529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Ubuntu"/>
                <a:ea typeface="Ubuntu"/>
                <a:cs typeface="Ubuntu"/>
                <a:sym typeface="Ubuntu"/>
              </a:rPr>
              <a:t>CREDITS: This presentation template was created by </a:t>
            </a:r>
            <a:r>
              <a:rPr lang="en" sz="1200" b="1">
                <a:solidFill>
                  <a:schemeClr val="dk1"/>
                </a:solidFill>
                <a:uFill>
                  <a:noFill/>
                </a:uFill>
                <a:latin typeface="Ubuntu"/>
                <a:ea typeface="Ubuntu"/>
                <a:cs typeface="Ubuntu"/>
                <a:sym typeface="Ubuntu"/>
                <a:hlinkClick r:id="rId2">
                  <a:extLst>
                    <a:ext uri="{A12FA001-AC4F-418D-AE19-62706E023703}">
                      <ahyp:hlinkClr xmlns:ahyp="http://schemas.microsoft.com/office/drawing/2018/hyperlinkcolor" val="tx"/>
                    </a:ext>
                  </a:extLst>
                </a:hlinkClick>
              </a:rPr>
              <a:t>Slidesgo</a:t>
            </a:r>
            <a:r>
              <a:rPr lang="en" sz="1200">
                <a:solidFill>
                  <a:schemeClr val="dk1"/>
                </a:solidFill>
                <a:latin typeface="Ubuntu"/>
                <a:ea typeface="Ubuntu"/>
                <a:cs typeface="Ubuntu"/>
                <a:sym typeface="Ubuntu"/>
              </a:rPr>
              <a:t>, including icons by </a:t>
            </a:r>
            <a:r>
              <a:rPr lang="en" sz="1200" b="1">
                <a:solidFill>
                  <a:schemeClr val="dk1"/>
                </a:solidFill>
                <a:uFill>
                  <a:noFill/>
                </a:uFill>
                <a:latin typeface="Ubuntu"/>
                <a:ea typeface="Ubuntu"/>
                <a:cs typeface="Ubuntu"/>
                <a:sym typeface="Ubuntu"/>
                <a:hlinkClick r:id="rId3">
                  <a:extLst>
                    <a:ext uri="{A12FA001-AC4F-418D-AE19-62706E023703}">
                      <ahyp:hlinkClr xmlns:ahyp="http://schemas.microsoft.com/office/drawing/2018/hyperlinkcolor" val="tx"/>
                    </a:ext>
                  </a:extLst>
                </a:hlinkClick>
              </a:rPr>
              <a:t>Flaticon</a:t>
            </a:r>
            <a:r>
              <a:rPr lang="en" sz="1200" b="1">
                <a:solidFill>
                  <a:schemeClr val="dk1"/>
                </a:solidFill>
                <a:latin typeface="Ubuntu"/>
                <a:ea typeface="Ubuntu"/>
                <a:cs typeface="Ubuntu"/>
                <a:sym typeface="Ubuntu"/>
              </a:rPr>
              <a:t> </a:t>
            </a:r>
            <a:r>
              <a:rPr lang="en" sz="1200">
                <a:solidFill>
                  <a:schemeClr val="dk1"/>
                </a:solidFill>
                <a:latin typeface="Ubuntu"/>
                <a:ea typeface="Ubuntu"/>
                <a:cs typeface="Ubuntu"/>
                <a:sym typeface="Ubuntu"/>
              </a:rPr>
              <a:t>and infographics &amp; images by </a:t>
            </a:r>
            <a:r>
              <a:rPr lang="en" sz="1200" b="1">
                <a:solidFill>
                  <a:schemeClr val="dk1"/>
                </a:solidFill>
                <a:uFill>
                  <a:noFill/>
                </a:uFill>
                <a:latin typeface="Ubuntu"/>
                <a:ea typeface="Ubuntu"/>
                <a:cs typeface="Ubuntu"/>
                <a:sym typeface="Ubuntu"/>
                <a:hlinkClick r:id="rId4">
                  <a:extLst>
                    <a:ext uri="{A12FA001-AC4F-418D-AE19-62706E023703}">
                      <ahyp:hlinkClr xmlns:ahyp="http://schemas.microsoft.com/office/drawing/2018/hyperlinkcolor" val="tx"/>
                    </a:ext>
                  </a:extLst>
                </a:hlinkClick>
              </a:rPr>
              <a:t>Freepik</a:t>
            </a:r>
            <a:endParaRPr sz="1200" b="1">
              <a:solidFill>
                <a:schemeClr val="dk1"/>
              </a:solidFill>
              <a:latin typeface="Ubuntu"/>
              <a:ea typeface="Ubuntu"/>
              <a:cs typeface="Ubuntu"/>
              <a:sym typeface="Ubuntu"/>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67"/>
        <p:cNvGrpSpPr/>
        <p:nvPr/>
      </p:nvGrpSpPr>
      <p:grpSpPr>
        <a:xfrm>
          <a:off x="0" y="0"/>
          <a:ext cx="0" cy="0"/>
          <a:chOff x="0" y="0"/>
          <a:chExt cx="0" cy="0"/>
        </a:xfrm>
      </p:grpSpPr>
      <p:sp>
        <p:nvSpPr>
          <p:cNvPr id="368" name="Google Shape;368;p27"/>
          <p:cNvSpPr/>
          <p:nvPr/>
        </p:nvSpPr>
        <p:spPr>
          <a:xfrm rot="10800000" flipH="1">
            <a:off x="6" y="-8"/>
            <a:ext cx="2611384" cy="1766901"/>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284525" y="264100"/>
            <a:ext cx="192000" cy="1920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130029" y="118236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1431929" y="354979"/>
            <a:ext cx="270900" cy="2709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2025950" y="1786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flipH="1">
            <a:off x="6532606" y="3381192"/>
            <a:ext cx="2611384" cy="1766901"/>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010650" y="4807500"/>
            <a:ext cx="192000" cy="1920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433200" y="45931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8590429" y="455861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8910325" y="38450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78"/>
        <p:cNvGrpSpPr/>
        <p:nvPr/>
      </p:nvGrpSpPr>
      <p:grpSpPr>
        <a:xfrm>
          <a:off x="0" y="0"/>
          <a:ext cx="0" cy="0"/>
          <a:chOff x="0" y="0"/>
          <a:chExt cx="0" cy="0"/>
        </a:xfrm>
      </p:grpSpPr>
      <p:sp>
        <p:nvSpPr>
          <p:cNvPr id="379" name="Google Shape;379;p28"/>
          <p:cNvSpPr/>
          <p:nvPr/>
        </p:nvSpPr>
        <p:spPr>
          <a:xfrm rot="5400000">
            <a:off x="-559625" y="559620"/>
            <a:ext cx="3461265" cy="2342028"/>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rot="-5400000">
            <a:off x="6694400" y="2241845"/>
            <a:ext cx="3461265" cy="2342028"/>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1464900" y="298475"/>
            <a:ext cx="236400" cy="2364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280617" y="438990"/>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8826329" y="298561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195125" y="21579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472629" y="161401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7597525" y="4756175"/>
            <a:ext cx="236400" cy="2364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8141150" y="448565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8932475" y="268112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9077317" y="4144965"/>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4050038" y="2518750"/>
            <a:ext cx="3818100" cy="7581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600"/>
              <a:buNone/>
              <a:defRPr sz="42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4050042" y="1509625"/>
            <a:ext cx="1225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4050051" y="3384575"/>
            <a:ext cx="4087200" cy="44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3"/>
          <p:cNvSpPr/>
          <p:nvPr/>
        </p:nvSpPr>
        <p:spPr>
          <a:xfrm>
            <a:off x="6718324" y="0"/>
            <a:ext cx="2425587" cy="1946607"/>
          </a:xfrm>
          <a:custGeom>
            <a:avLst/>
            <a:gdLst/>
            <a:ahLst/>
            <a:cxnLst/>
            <a:rect l="l" t="t" r="r" b="b"/>
            <a:pathLst>
              <a:path w="49248" h="39523" extrusionOk="0">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850375" y="1626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183029" y="16261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332892" y="579090"/>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859925" y="46257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935875" y="141827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1" y="3196900"/>
            <a:ext cx="2425587" cy="1946607"/>
          </a:xfrm>
          <a:custGeom>
            <a:avLst/>
            <a:gdLst/>
            <a:ahLst/>
            <a:cxnLst/>
            <a:rect l="l" t="t" r="r" b="b"/>
            <a:pathLst>
              <a:path w="49248" h="39523" extrusionOk="0">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65842" y="3856128"/>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90600" y="4337588"/>
            <a:ext cx="270900" cy="270900"/>
          </a:xfrm>
          <a:prstGeom prst="star4">
            <a:avLst>
              <a:gd name="adj" fmla="val 1722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65850" y="4860738"/>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807667" y="4615003"/>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438550" y="4731438"/>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4"/>
          <p:cNvSpPr/>
          <p:nvPr/>
        </p:nvSpPr>
        <p:spPr>
          <a:xfrm rot="10800000" flipH="1">
            <a:off x="0" y="-9"/>
            <a:ext cx="3048573" cy="2062709"/>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6095425" y="3080791"/>
            <a:ext cx="3048573" cy="2062709"/>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4"/>
          <p:cNvSpPr txBox="1">
            <a:spLocks noGrp="1"/>
          </p:cNvSpPr>
          <p:nvPr>
            <p:ph type="body" idx="1"/>
          </p:nvPr>
        </p:nvSpPr>
        <p:spPr>
          <a:xfrm>
            <a:off x="720000" y="1017725"/>
            <a:ext cx="7704000" cy="3551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15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48" name="Google Shape;48;p4"/>
          <p:cNvSpPr/>
          <p:nvPr/>
        </p:nvSpPr>
        <p:spPr>
          <a:xfrm>
            <a:off x="8876825" y="356742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8606975" y="414052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185625" y="215425"/>
            <a:ext cx="270900" cy="2709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03267" y="635365"/>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133400" y="83022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876829" y="3887110"/>
            <a:ext cx="154500" cy="1545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674367" y="4395365"/>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6403475" y="4719300"/>
            <a:ext cx="270900" cy="270900"/>
          </a:xfrm>
          <a:prstGeom prst="star4">
            <a:avLst>
              <a:gd name="adj" fmla="val 1722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866375" y="475377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5"/>
          <p:cNvSpPr txBox="1">
            <a:spLocks noGrp="1"/>
          </p:cNvSpPr>
          <p:nvPr>
            <p:ph type="subTitle" idx="1"/>
          </p:nvPr>
        </p:nvSpPr>
        <p:spPr>
          <a:xfrm>
            <a:off x="1530470" y="2766075"/>
            <a:ext cx="2695200" cy="428100"/>
          </a:xfrm>
          <a:prstGeom prst="rect">
            <a:avLst/>
          </a:prstGeom>
          <a:solidFill>
            <a:schemeClr val="dk2"/>
          </a:solidFill>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b="1">
                <a:solidFill>
                  <a:schemeClr val="lt1"/>
                </a:solidFill>
                <a:latin typeface="Montserrat Alternates"/>
                <a:ea typeface="Montserrat Alternates"/>
                <a:cs typeface="Montserrat Alternates"/>
                <a:sym typeface="Montserrat Alternate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9" name="Google Shape;59;p5"/>
          <p:cNvSpPr txBox="1">
            <a:spLocks noGrp="1"/>
          </p:cNvSpPr>
          <p:nvPr>
            <p:ph type="subTitle" idx="2"/>
          </p:nvPr>
        </p:nvSpPr>
        <p:spPr>
          <a:xfrm>
            <a:off x="4918322" y="2766075"/>
            <a:ext cx="2695200" cy="4281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solidFill>
                  <a:schemeClr val="lt1"/>
                </a:solidFill>
                <a:latin typeface="Montserrat Alternates"/>
                <a:ea typeface="Montserrat Alternates"/>
                <a:cs typeface="Montserrat Alternates"/>
                <a:sym typeface="Montserrat Alternate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0" name="Google Shape;60;p5"/>
          <p:cNvSpPr txBox="1">
            <a:spLocks noGrp="1"/>
          </p:cNvSpPr>
          <p:nvPr>
            <p:ph type="subTitle" idx="3"/>
          </p:nvPr>
        </p:nvSpPr>
        <p:spPr>
          <a:xfrm>
            <a:off x="1530470" y="3194175"/>
            <a:ext cx="2695200" cy="10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5"/>
          <p:cNvSpPr txBox="1">
            <a:spLocks noGrp="1"/>
          </p:cNvSpPr>
          <p:nvPr>
            <p:ph type="subTitle" idx="4"/>
          </p:nvPr>
        </p:nvSpPr>
        <p:spPr>
          <a:xfrm>
            <a:off x="4918330" y="3194175"/>
            <a:ext cx="2695200" cy="10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 name="Google Shape;63;p5"/>
          <p:cNvSpPr/>
          <p:nvPr/>
        </p:nvSpPr>
        <p:spPr>
          <a:xfrm rot="5400000">
            <a:off x="-559625" y="559620"/>
            <a:ext cx="3461265" cy="2342028"/>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5400000">
            <a:off x="6242350" y="2241845"/>
            <a:ext cx="3461265" cy="2342028"/>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77925" y="353900"/>
            <a:ext cx="270900" cy="2709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123429" y="1729185"/>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469167" y="1139440"/>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082975" y="4466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75675" y="242487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297954" y="4881235"/>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901425" y="45230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8619625" y="4692900"/>
            <a:ext cx="270900" cy="2709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8428892" y="2475740"/>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8837800" y="30327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1087275" y="1240175"/>
            <a:ext cx="5107800" cy="841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0" name="Google Shape;110;p9"/>
          <p:cNvSpPr txBox="1">
            <a:spLocks noGrp="1"/>
          </p:cNvSpPr>
          <p:nvPr>
            <p:ph type="subTitle" idx="1"/>
          </p:nvPr>
        </p:nvSpPr>
        <p:spPr>
          <a:xfrm>
            <a:off x="1087325" y="2221513"/>
            <a:ext cx="51078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1" name="Google Shape;111;p9"/>
          <p:cNvSpPr/>
          <p:nvPr/>
        </p:nvSpPr>
        <p:spPr>
          <a:xfrm rot="5400000">
            <a:off x="3721834" y="270144"/>
            <a:ext cx="6050486" cy="4855697"/>
          </a:xfrm>
          <a:custGeom>
            <a:avLst/>
            <a:gdLst/>
            <a:ahLst/>
            <a:cxnLst/>
            <a:rect l="l" t="t" r="r" b="b"/>
            <a:pathLst>
              <a:path w="49248" h="39523" extrusionOk="0">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8560300" y="1006725"/>
            <a:ext cx="270900" cy="270900"/>
          </a:xfrm>
          <a:prstGeom prst="star4">
            <a:avLst>
              <a:gd name="adj" fmla="val 1722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8236892" y="438990"/>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7980550" y="106760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a:off x="5829992" y="4355965"/>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5355500" y="4745650"/>
            <a:ext cx="270900" cy="2709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5151625" y="431197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93"/>
        <p:cNvGrpSpPr/>
        <p:nvPr/>
      </p:nvGrpSpPr>
      <p:grpSpPr>
        <a:xfrm>
          <a:off x="0" y="0"/>
          <a:ext cx="0" cy="0"/>
          <a:chOff x="0" y="0"/>
          <a:chExt cx="0" cy="0"/>
        </a:xfrm>
      </p:grpSpPr>
      <p:sp>
        <p:nvSpPr>
          <p:cNvPr id="194" name="Google Shape;194;p16"/>
          <p:cNvSpPr/>
          <p:nvPr/>
        </p:nvSpPr>
        <p:spPr>
          <a:xfrm flipH="1">
            <a:off x="4514025" y="2010776"/>
            <a:ext cx="4629977" cy="3132710"/>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txBox="1">
            <a:spLocks noGrp="1"/>
          </p:cNvSpPr>
          <p:nvPr>
            <p:ph type="subTitle" idx="1"/>
          </p:nvPr>
        </p:nvSpPr>
        <p:spPr>
          <a:xfrm>
            <a:off x="2479500" y="2997956"/>
            <a:ext cx="4185000" cy="69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16"/>
          <p:cNvSpPr txBox="1">
            <a:spLocks noGrp="1"/>
          </p:cNvSpPr>
          <p:nvPr>
            <p:ph type="title"/>
          </p:nvPr>
        </p:nvSpPr>
        <p:spPr>
          <a:xfrm>
            <a:off x="2479500" y="1600440"/>
            <a:ext cx="4185000" cy="12450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500"/>
              <a:buNone/>
              <a:defRPr sz="7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7" name="Google Shape;197;p16"/>
          <p:cNvSpPr/>
          <p:nvPr/>
        </p:nvSpPr>
        <p:spPr>
          <a:xfrm rot="10800000" flipH="1">
            <a:off x="0" y="-30"/>
            <a:ext cx="3461265" cy="2342028"/>
          </a:xfrm>
          <a:custGeom>
            <a:avLst/>
            <a:gdLst/>
            <a:ahLst/>
            <a:cxnLst/>
            <a:rect l="l" t="t" r="r" b="b"/>
            <a:pathLst>
              <a:path w="49993" h="33826" extrusionOk="0">
                <a:moveTo>
                  <a:pt x="697" y="1"/>
                </a:moveTo>
                <a:cubicBezTo>
                  <a:pt x="464" y="1"/>
                  <a:pt x="232" y="8"/>
                  <a:pt x="0" y="24"/>
                </a:cubicBezTo>
                <a:lnTo>
                  <a:pt x="0" y="33825"/>
                </a:lnTo>
                <a:lnTo>
                  <a:pt x="49678" y="33825"/>
                </a:lnTo>
                <a:cubicBezTo>
                  <a:pt x="49992" y="29824"/>
                  <a:pt x="48759" y="25683"/>
                  <a:pt x="46119" y="22636"/>
                </a:cubicBezTo>
                <a:cubicBezTo>
                  <a:pt x="43268" y="19337"/>
                  <a:pt x="38898" y="17479"/>
                  <a:pt x="34551" y="17479"/>
                </a:cubicBezTo>
                <a:cubicBezTo>
                  <a:pt x="33027" y="17479"/>
                  <a:pt x="31507" y="17707"/>
                  <a:pt x="30056" y="18181"/>
                </a:cubicBezTo>
                <a:cubicBezTo>
                  <a:pt x="27613" y="18983"/>
                  <a:pt x="25415" y="20391"/>
                  <a:pt x="23019" y="21310"/>
                </a:cubicBezTo>
                <a:cubicBezTo>
                  <a:pt x="21714" y="21801"/>
                  <a:pt x="20291" y="22136"/>
                  <a:pt x="18905" y="22136"/>
                </a:cubicBezTo>
                <a:cubicBezTo>
                  <a:pt x="17732" y="22136"/>
                  <a:pt x="16586" y="21896"/>
                  <a:pt x="15563" y="21310"/>
                </a:cubicBezTo>
                <a:cubicBezTo>
                  <a:pt x="13097" y="19891"/>
                  <a:pt x="12039" y="16890"/>
                  <a:pt x="11631" y="14075"/>
                </a:cubicBezTo>
                <a:cubicBezTo>
                  <a:pt x="11213" y="11260"/>
                  <a:pt x="11236" y="8317"/>
                  <a:pt x="10073" y="5724"/>
                </a:cubicBezTo>
                <a:cubicBezTo>
                  <a:pt x="8493" y="2159"/>
                  <a:pt x="4555"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231550" y="309100"/>
            <a:ext cx="225900" cy="2259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8428904" y="280901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8812904" y="2436985"/>
            <a:ext cx="154500" cy="1545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8847400" y="319245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529050" y="74452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2516779" y="457760"/>
            <a:ext cx="154500" cy="1545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77054" y="127366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2940600" y="9782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8632600" y="4382600"/>
            <a:ext cx="225900" cy="2259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8506579" y="4809935"/>
            <a:ext cx="154500" cy="1545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5929200" y="394987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5170875" y="4226825"/>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5718179" y="456731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211"/>
        <p:cNvGrpSpPr/>
        <p:nvPr/>
      </p:nvGrpSpPr>
      <p:grpSpPr>
        <a:xfrm>
          <a:off x="0" y="0"/>
          <a:ext cx="0" cy="0"/>
          <a:chOff x="0" y="0"/>
          <a:chExt cx="0" cy="0"/>
        </a:xfrm>
      </p:grpSpPr>
      <p:sp>
        <p:nvSpPr>
          <p:cNvPr id="212" name="Google Shape;212;p17"/>
          <p:cNvSpPr/>
          <p:nvPr/>
        </p:nvSpPr>
        <p:spPr>
          <a:xfrm>
            <a:off x="7001958" y="-3"/>
            <a:ext cx="2142042" cy="1719053"/>
          </a:xfrm>
          <a:custGeom>
            <a:avLst/>
            <a:gdLst/>
            <a:ahLst/>
            <a:cxnLst/>
            <a:rect l="l" t="t" r="r" b="b"/>
            <a:pathLst>
              <a:path w="49248" h="39523" extrusionOk="0">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17"/>
          <p:cNvSpPr/>
          <p:nvPr/>
        </p:nvSpPr>
        <p:spPr>
          <a:xfrm rot="10800000">
            <a:off x="-42" y="3424447"/>
            <a:ext cx="2142042" cy="1719053"/>
          </a:xfrm>
          <a:custGeom>
            <a:avLst/>
            <a:gdLst/>
            <a:ahLst/>
            <a:cxnLst/>
            <a:rect l="l" t="t" r="r" b="b"/>
            <a:pathLst>
              <a:path w="49248" h="39523" extrusionOk="0">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159250" y="3787475"/>
            <a:ext cx="192000" cy="1920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1566079" y="4822385"/>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561017" y="4522790"/>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159250" y="492525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8698292" y="968490"/>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8343400" y="49225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7494279" y="180060"/>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40"/>
        <p:cNvGrpSpPr/>
        <p:nvPr/>
      </p:nvGrpSpPr>
      <p:grpSpPr>
        <a:xfrm>
          <a:off x="0" y="0"/>
          <a:ext cx="0" cy="0"/>
          <a:chOff x="0" y="0"/>
          <a:chExt cx="0" cy="0"/>
        </a:xfrm>
      </p:grpSpPr>
      <p:sp>
        <p:nvSpPr>
          <p:cNvPr id="241" name="Google Shape;241;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2" name="Google Shape;242;p19"/>
          <p:cNvSpPr txBox="1">
            <a:spLocks noGrp="1"/>
          </p:cNvSpPr>
          <p:nvPr>
            <p:ph type="body" idx="1"/>
          </p:nvPr>
        </p:nvSpPr>
        <p:spPr>
          <a:xfrm>
            <a:off x="720000" y="1017725"/>
            <a:ext cx="7704000" cy="1254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243" name="Google Shape;243;p19"/>
          <p:cNvSpPr/>
          <p:nvPr/>
        </p:nvSpPr>
        <p:spPr>
          <a:xfrm rot="10800000">
            <a:off x="-50" y="3793988"/>
            <a:ext cx="1681573" cy="1349513"/>
          </a:xfrm>
          <a:custGeom>
            <a:avLst/>
            <a:gdLst/>
            <a:ahLst/>
            <a:cxnLst/>
            <a:rect l="l" t="t" r="r" b="b"/>
            <a:pathLst>
              <a:path w="49248" h="39523" extrusionOk="0">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462425" y="12"/>
            <a:ext cx="1681573" cy="1349513"/>
          </a:xfrm>
          <a:custGeom>
            <a:avLst/>
            <a:gdLst/>
            <a:ahLst/>
            <a:cxnLst/>
            <a:rect l="l" t="t" r="r" b="b"/>
            <a:pathLst>
              <a:path w="49248" h="39523" extrusionOk="0">
                <a:moveTo>
                  <a:pt x="558" y="1"/>
                </a:moveTo>
                <a:cubicBezTo>
                  <a:pt x="0" y="6933"/>
                  <a:pt x="4094" y="13388"/>
                  <a:pt x="10585" y="15866"/>
                </a:cubicBezTo>
                <a:cubicBezTo>
                  <a:pt x="13818" y="17099"/>
                  <a:pt x="17354" y="17227"/>
                  <a:pt x="20774" y="17773"/>
                </a:cubicBezTo>
                <a:cubicBezTo>
                  <a:pt x="24194" y="18332"/>
                  <a:pt x="27753" y="19472"/>
                  <a:pt x="29951" y="22135"/>
                </a:cubicBezTo>
                <a:cubicBezTo>
                  <a:pt x="32347" y="25031"/>
                  <a:pt x="32661" y="29102"/>
                  <a:pt x="34394" y="32429"/>
                </a:cubicBezTo>
                <a:cubicBezTo>
                  <a:pt x="36609" y="36703"/>
                  <a:pt x="41343" y="39523"/>
                  <a:pt x="46148" y="39523"/>
                </a:cubicBezTo>
                <a:cubicBezTo>
                  <a:pt x="46390" y="39523"/>
                  <a:pt x="46632" y="39515"/>
                  <a:pt x="46875" y="39501"/>
                </a:cubicBezTo>
                <a:cubicBezTo>
                  <a:pt x="47677" y="39443"/>
                  <a:pt x="48468" y="39315"/>
                  <a:pt x="49248" y="39117"/>
                </a:cubicBezTo>
                <a:lnTo>
                  <a:pt x="49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205392" y="4265090"/>
            <a:ext cx="192000" cy="1920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1069775" y="4819750"/>
            <a:ext cx="85500" cy="85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8388850" y="116500"/>
            <a:ext cx="270900" cy="270900"/>
          </a:xfrm>
          <a:prstGeom prst="star4">
            <a:avLst>
              <a:gd name="adj" fmla="val 172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8780154" y="562485"/>
            <a:ext cx="154500" cy="154500"/>
          </a:xfrm>
          <a:prstGeom prst="star4">
            <a:avLst>
              <a:gd name="adj" fmla="val 17224"/>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Alternates"/>
              <a:buNone/>
              <a:defRPr sz="3500" b="1">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1pPr>
            <a:lvl2pPr marL="914400" lvl="1"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7pPr>
            <a:lvl8pPr marL="3657600" lvl="7"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8pPr>
            <a:lvl9pPr marL="4114800" lvl="8" indent="-317500">
              <a:lnSpc>
                <a:spcPct val="115000"/>
              </a:lnSpc>
              <a:spcBef>
                <a:spcPts val="1600"/>
              </a:spcBef>
              <a:spcAft>
                <a:spcPts val="1600"/>
              </a:spcAft>
              <a:buClr>
                <a:schemeClr val="dk1"/>
              </a:buClr>
              <a:buSzPts val="1400"/>
              <a:buFont typeface="Ubuntu"/>
              <a:buChar char="■"/>
              <a:defRPr>
                <a:solidFill>
                  <a:schemeClr val="dk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62" r:id="rId7"/>
    <p:sldLayoutId id="2147483663" r:id="rId8"/>
    <p:sldLayoutId id="2147483665" r:id="rId9"/>
    <p:sldLayoutId id="2147483666" r:id="rId10"/>
    <p:sldLayoutId id="2147483667" r:id="rId11"/>
    <p:sldLayoutId id="2147483672" r:id="rId12"/>
    <p:sldLayoutId id="2147483673" r:id="rId13"/>
    <p:sldLayoutId id="214748367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shashwatwork/knee-osteoarthritis-dataset-with-severit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drive/1FMBnNRJ6qfeeI97mA36dcTefvq8Q_ZpK#scrollTo=jumaldKGfgFV"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399"/>
        <p:cNvGrpSpPr/>
        <p:nvPr/>
      </p:nvGrpSpPr>
      <p:grpSpPr>
        <a:xfrm>
          <a:off x="0" y="0"/>
          <a:ext cx="0" cy="0"/>
          <a:chOff x="0" y="0"/>
          <a:chExt cx="0" cy="0"/>
        </a:xfrm>
      </p:grpSpPr>
      <p:sp>
        <p:nvSpPr>
          <p:cNvPr id="400" name="Google Shape;400;p32"/>
          <p:cNvSpPr txBox="1">
            <a:spLocks noGrp="1"/>
          </p:cNvSpPr>
          <p:nvPr>
            <p:ph type="ctrTitle"/>
          </p:nvPr>
        </p:nvSpPr>
        <p:spPr>
          <a:xfrm>
            <a:off x="3104626" y="641461"/>
            <a:ext cx="4053169" cy="20681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Knee Osteoarthritis</a:t>
            </a:r>
            <a:endParaRPr dirty="0">
              <a:solidFill>
                <a:schemeClr val="accent1"/>
              </a:solidFill>
            </a:endParaRPr>
          </a:p>
        </p:txBody>
      </p:sp>
      <p:grpSp>
        <p:nvGrpSpPr>
          <p:cNvPr id="402" name="Google Shape;402;p32"/>
          <p:cNvGrpSpPr/>
          <p:nvPr/>
        </p:nvGrpSpPr>
        <p:grpSpPr>
          <a:xfrm>
            <a:off x="645406" y="439223"/>
            <a:ext cx="2372055" cy="3410735"/>
            <a:chOff x="958950" y="866388"/>
            <a:chExt cx="2372055" cy="3410735"/>
          </a:xfrm>
        </p:grpSpPr>
        <p:grpSp>
          <p:nvGrpSpPr>
            <p:cNvPr id="403" name="Google Shape;403;p32"/>
            <p:cNvGrpSpPr/>
            <p:nvPr/>
          </p:nvGrpSpPr>
          <p:grpSpPr>
            <a:xfrm>
              <a:off x="958950" y="866388"/>
              <a:ext cx="2372055" cy="3410735"/>
              <a:chOff x="958950" y="866388"/>
              <a:chExt cx="2372055" cy="3410735"/>
            </a:xfrm>
          </p:grpSpPr>
          <p:grpSp>
            <p:nvGrpSpPr>
              <p:cNvPr id="404" name="Google Shape;404;p32"/>
              <p:cNvGrpSpPr/>
              <p:nvPr/>
            </p:nvGrpSpPr>
            <p:grpSpPr>
              <a:xfrm>
                <a:off x="958950" y="866388"/>
                <a:ext cx="2372055" cy="3410735"/>
                <a:chOff x="831425" y="1090125"/>
                <a:chExt cx="2372055" cy="3410735"/>
              </a:xfrm>
            </p:grpSpPr>
            <p:sp>
              <p:nvSpPr>
                <p:cNvPr id="405" name="Google Shape;405;p32"/>
                <p:cNvSpPr/>
                <p:nvPr/>
              </p:nvSpPr>
              <p:spPr>
                <a:xfrm>
                  <a:off x="831425" y="1090125"/>
                  <a:ext cx="2372055" cy="3410735"/>
                </a:xfrm>
                <a:custGeom>
                  <a:avLst/>
                  <a:gdLst/>
                  <a:ahLst/>
                  <a:cxnLst/>
                  <a:rect l="l" t="t" r="r" b="b"/>
                  <a:pathLst>
                    <a:path w="48144" h="63276" extrusionOk="0">
                      <a:moveTo>
                        <a:pt x="780" y="1"/>
                      </a:moveTo>
                      <a:cubicBezTo>
                        <a:pt x="350" y="1"/>
                        <a:pt x="1" y="350"/>
                        <a:pt x="1" y="768"/>
                      </a:cubicBezTo>
                      <a:lnTo>
                        <a:pt x="1" y="62496"/>
                      </a:lnTo>
                      <a:cubicBezTo>
                        <a:pt x="1" y="62927"/>
                        <a:pt x="350" y="63275"/>
                        <a:pt x="780" y="63275"/>
                      </a:cubicBezTo>
                      <a:lnTo>
                        <a:pt x="47364" y="63275"/>
                      </a:lnTo>
                      <a:cubicBezTo>
                        <a:pt x="47795" y="63275"/>
                        <a:pt x="48132" y="62927"/>
                        <a:pt x="48144" y="62496"/>
                      </a:cubicBezTo>
                      <a:lnTo>
                        <a:pt x="48144" y="768"/>
                      </a:lnTo>
                      <a:cubicBezTo>
                        <a:pt x="48144" y="350"/>
                        <a:pt x="47795" y="1"/>
                        <a:pt x="47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925425" y="1170351"/>
                  <a:ext cx="2184041" cy="2665271"/>
                </a:xfrm>
                <a:custGeom>
                  <a:avLst/>
                  <a:gdLst/>
                  <a:ahLst/>
                  <a:cxnLst/>
                  <a:rect l="l" t="t" r="r" b="b"/>
                  <a:pathLst>
                    <a:path w="44328" h="50784" extrusionOk="0">
                      <a:moveTo>
                        <a:pt x="233" y="1"/>
                      </a:moveTo>
                      <a:cubicBezTo>
                        <a:pt x="105" y="1"/>
                        <a:pt x="1" y="94"/>
                        <a:pt x="1" y="234"/>
                      </a:cubicBezTo>
                      <a:lnTo>
                        <a:pt x="1" y="50551"/>
                      </a:lnTo>
                      <a:cubicBezTo>
                        <a:pt x="1" y="50679"/>
                        <a:pt x="105" y="50784"/>
                        <a:pt x="233" y="50784"/>
                      </a:cubicBezTo>
                      <a:lnTo>
                        <a:pt x="44095" y="50784"/>
                      </a:lnTo>
                      <a:cubicBezTo>
                        <a:pt x="44212" y="50784"/>
                        <a:pt x="44328" y="50667"/>
                        <a:pt x="44328" y="50551"/>
                      </a:cubicBezTo>
                      <a:lnTo>
                        <a:pt x="44328" y="234"/>
                      </a:lnTo>
                      <a:cubicBezTo>
                        <a:pt x="44328" y="94"/>
                        <a:pt x="44223" y="1"/>
                        <a:pt x="44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943224" y="4058568"/>
                  <a:ext cx="1928428" cy="64790"/>
                </a:xfrm>
                <a:custGeom>
                  <a:avLst/>
                  <a:gdLst/>
                  <a:ahLst/>
                  <a:cxnLst/>
                  <a:rect l="l" t="t" r="r" b="b"/>
                  <a:pathLst>
                    <a:path w="39140" h="1315" extrusionOk="0">
                      <a:moveTo>
                        <a:pt x="0" y="0"/>
                      </a:moveTo>
                      <a:lnTo>
                        <a:pt x="0" y="1314"/>
                      </a:lnTo>
                      <a:lnTo>
                        <a:pt x="39140" y="1314"/>
                      </a:lnTo>
                      <a:lnTo>
                        <a:pt x="39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034917" y="4189776"/>
                  <a:ext cx="1346795" cy="64248"/>
                </a:xfrm>
                <a:custGeom>
                  <a:avLst/>
                  <a:gdLst/>
                  <a:ahLst/>
                  <a:cxnLst/>
                  <a:rect l="l" t="t" r="r" b="b"/>
                  <a:pathLst>
                    <a:path w="27335" h="1304" extrusionOk="0">
                      <a:moveTo>
                        <a:pt x="0" y="1"/>
                      </a:moveTo>
                      <a:lnTo>
                        <a:pt x="0" y="1303"/>
                      </a:lnTo>
                      <a:lnTo>
                        <a:pt x="27334" y="1303"/>
                      </a:lnTo>
                      <a:lnTo>
                        <a:pt x="27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280188" y="4330197"/>
                  <a:ext cx="1592653" cy="64248"/>
                </a:xfrm>
                <a:custGeom>
                  <a:avLst/>
                  <a:gdLst/>
                  <a:ahLst/>
                  <a:cxnLst/>
                  <a:rect l="l" t="t" r="r" b="b"/>
                  <a:pathLst>
                    <a:path w="32325" h="1304" extrusionOk="0">
                      <a:moveTo>
                        <a:pt x="0" y="0"/>
                      </a:moveTo>
                      <a:lnTo>
                        <a:pt x="0" y="1303"/>
                      </a:lnTo>
                      <a:lnTo>
                        <a:pt x="32324" y="1303"/>
                      </a:lnTo>
                      <a:lnTo>
                        <a:pt x="323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908450" y="1216638"/>
                  <a:ext cx="1921991" cy="2635108"/>
                </a:xfrm>
                <a:custGeom>
                  <a:avLst/>
                  <a:gdLst/>
                  <a:ahLst/>
                  <a:cxnLst/>
                  <a:rect l="l" t="t" r="r" b="b"/>
                  <a:pathLst>
                    <a:path w="40188" h="52555" extrusionOk="0">
                      <a:moveTo>
                        <a:pt x="233" y="0"/>
                      </a:moveTo>
                      <a:lnTo>
                        <a:pt x="1" y="1350"/>
                      </a:lnTo>
                      <a:lnTo>
                        <a:pt x="140" y="27206"/>
                      </a:lnTo>
                      <a:cubicBezTo>
                        <a:pt x="140" y="27206"/>
                        <a:pt x="880" y="27222"/>
                        <a:pt x="2210" y="27222"/>
                      </a:cubicBezTo>
                      <a:cubicBezTo>
                        <a:pt x="3651" y="27222"/>
                        <a:pt x="5785" y="27203"/>
                        <a:pt x="8422" y="27125"/>
                      </a:cubicBezTo>
                      <a:cubicBezTo>
                        <a:pt x="9535" y="27094"/>
                        <a:pt x="10752" y="27074"/>
                        <a:pt x="11979" y="27074"/>
                      </a:cubicBezTo>
                      <a:cubicBezTo>
                        <a:pt x="16342" y="27074"/>
                        <a:pt x="20831" y="27333"/>
                        <a:pt x="21240" y="28323"/>
                      </a:cubicBezTo>
                      <a:cubicBezTo>
                        <a:pt x="21763" y="29591"/>
                        <a:pt x="19379" y="32871"/>
                        <a:pt x="20123" y="40547"/>
                      </a:cubicBezTo>
                      <a:cubicBezTo>
                        <a:pt x="20868" y="48224"/>
                        <a:pt x="21240" y="52179"/>
                        <a:pt x="21170" y="52400"/>
                      </a:cubicBezTo>
                      <a:cubicBezTo>
                        <a:pt x="21130" y="52527"/>
                        <a:pt x="27440" y="52554"/>
                        <a:pt x="32802" y="52554"/>
                      </a:cubicBezTo>
                      <a:cubicBezTo>
                        <a:pt x="36752" y="52554"/>
                        <a:pt x="40187" y="52539"/>
                        <a:pt x="40187" y="52539"/>
                      </a:cubicBezTo>
                      <a:cubicBezTo>
                        <a:pt x="40187" y="52539"/>
                        <a:pt x="39141" y="36290"/>
                        <a:pt x="39373" y="32115"/>
                      </a:cubicBezTo>
                      <a:cubicBezTo>
                        <a:pt x="39594" y="27939"/>
                        <a:pt x="39897" y="23321"/>
                        <a:pt x="38629" y="21751"/>
                      </a:cubicBezTo>
                      <a:cubicBezTo>
                        <a:pt x="37361" y="20181"/>
                        <a:pt x="34511" y="17750"/>
                        <a:pt x="31697" y="15633"/>
                      </a:cubicBezTo>
                      <a:cubicBezTo>
                        <a:pt x="20879" y="7514"/>
                        <a:pt x="14726" y="5176"/>
                        <a:pt x="11714" y="4141"/>
                      </a:cubicBezTo>
                      <a:cubicBezTo>
                        <a:pt x="11202" y="3967"/>
                        <a:pt x="233"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908450" y="1463723"/>
                  <a:ext cx="1699605" cy="1152864"/>
                </a:xfrm>
                <a:custGeom>
                  <a:avLst/>
                  <a:gdLst/>
                  <a:ahLst/>
                  <a:cxnLst/>
                  <a:rect l="l" t="t" r="r" b="b"/>
                  <a:pathLst>
                    <a:path w="38420" h="23165" extrusionOk="0">
                      <a:moveTo>
                        <a:pt x="233" y="1"/>
                      </a:moveTo>
                      <a:lnTo>
                        <a:pt x="1" y="6166"/>
                      </a:lnTo>
                      <a:cubicBezTo>
                        <a:pt x="1" y="6166"/>
                        <a:pt x="24974" y="17274"/>
                        <a:pt x="26544" y="18483"/>
                      </a:cubicBezTo>
                      <a:cubicBezTo>
                        <a:pt x="28102" y="19681"/>
                        <a:pt x="28102" y="21414"/>
                        <a:pt x="29370" y="22566"/>
                      </a:cubicBezTo>
                      <a:cubicBezTo>
                        <a:pt x="29826" y="22987"/>
                        <a:pt x="30637" y="23164"/>
                        <a:pt x="31545" y="23164"/>
                      </a:cubicBezTo>
                      <a:cubicBezTo>
                        <a:pt x="33117" y="23164"/>
                        <a:pt x="34980" y="22634"/>
                        <a:pt x="35791" y="21926"/>
                      </a:cubicBezTo>
                      <a:cubicBezTo>
                        <a:pt x="37070" y="20809"/>
                        <a:pt x="38419" y="18169"/>
                        <a:pt x="37489" y="15831"/>
                      </a:cubicBezTo>
                      <a:cubicBezTo>
                        <a:pt x="36558" y="13493"/>
                        <a:pt x="32592" y="13900"/>
                        <a:pt x="30836" y="13319"/>
                      </a:cubicBezTo>
                      <a:cubicBezTo>
                        <a:pt x="29056" y="12737"/>
                        <a:pt x="22601" y="10469"/>
                        <a:pt x="18669" y="8410"/>
                      </a:cubicBezTo>
                      <a:cubicBezTo>
                        <a:pt x="14726" y="6340"/>
                        <a:pt x="233"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2157012" y="2599778"/>
                  <a:ext cx="323852" cy="139533"/>
                </a:xfrm>
                <a:custGeom>
                  <a:avLst/>
                  <a:gdLst/>
                  <a:ahLst/>
                  <a:cxnLst/>
                  <a:rect l="l" t="t" r="r" b="b"/>
                  <a:pathLst>
                    <a:path w="6573" h="2832" extrusionOk="0">
                      <a:moveTo>
                        <a:pt x="6080" y="1"/>
                      </a:moveTo>
                      <a:cubicBezTo>
                        <a:pt x="5593" y="1"/>
                        <a:pt x="4789" y="448"/>
                        <a:pt x="4444" y="556"/>
                      </a:cubicBezTo>
                      <a:cubicBezTo>
                        <a:pt x="3730" y="773"/>
                        <a:pt x="2976" y="882"/>
                        <a:pt x="2221" y="882"/>
                      </a:cubicBezTo>
                      <a:cubicBezTo>
                        <a:pt x="1843" y="882"/>
                        <a:pt x="1466" y="855"/>
                        <a:pt x="1094" y="800"/>
                      </a:cubicBezTo>
                      <a:cubicBezTo>
                        <a:pt x="965" y="779"/>
                        <a:pt x="824" y="761"/>
                        <a:pt x="687" y="761"/>
                      </a:cubicBezTo>
                      <a:cubicBezTo>
                        <a:pt x="452" y="761"/>
                        <a:pt x="230" y="814"/>
                        <a:pt x="105" y="998"/>
                      </a:cubicBezTo>
                      <a:cubicBezTo>
                        <a:pt x="1" y="1138"/>
                        <a:pt x="1" y="1359"/>
                        <a:pt x="47" y="1533"/>
                      </a:cubicBezTo>
                      <a:cubicBezTo>
                        <a:pt x="198" y="2045"/>
                        <a:pt x="745" y="2312"/>
                        <a:pt x="1233" y="2475"/>
                      </a:cubicBezTo>
                      <a:cubicBezTo>
                        <a:pt x="1863" y="2695"/>
                        <a:pt x="2528" y="2831"/>
                        <a:pt x="3182" y="2831"/>
                      </a:cubicBezTo>
                      <a:cubicBezTo>
                        <a:pt x="3530" y="2831"/>
                        <a:pt x="3876" y="2793"/>
                        <a:pt x="4211" y="2708"/>
                      </a:cubicBezTo>
                      <a:cubicBezTo>
                        <a:pt x="5188" y="2464"/>
                        <a:pt x="6084" y="1754"/>
                        <a:pt x="6375" y="777"/>
                      </a:cubicBezTo>
                      <a:cubicBezTo>
                        <a:pt x="6572" y="242"/>
                        <a:pt x="6444" y="33"/>
                        <a:pt x="6188" y="9"/>
                      </a:cubicBezTo>
                      <a:cubicBezTo>
                        <a:pt x="6154" y="3"/>
                        <a:pt x="6118" y="1"/>
                        <a:pt x="60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142141" y="2637313"/>
                  <a:ext cx="623561" cy="1238922"/>
                </a:xfrm>
                <a:custGeom>
                  <a:avLst/>
                  <a:gdLst/>
                  <a:ahLst/>
                  <a:cxnLst/>
                  <a:rect l="l" t="t" r="r" b="b"/>
                  <a:pathLst>
                    <a:path w="12656" h="24320" extrusionOk="0">
                      <a:moveTo>
                        <a:pt x="8486" y="1"/>
                      </a:moveTo>
                      <a:cubicBezTo>
                        <a:pt x="7374" y="1"/>
                        <a:pt x="6526" y="1491"/>
                        <a:pt x="5688" y="2144"/>
                      </a:cubicBezTo>
                      <a:cubicBezTo>
                        <a:pt x="4986" y="2699"/>
                        <a:pt x="4091" y="2993"/>
                        <a:pt x="3200" y="2993"/>
                      </a:cubicBezTo>
                      <a:cubicBezTo>
                        <a:pt x="2748" y="2993"/>
                        <a:pt x="2296" y="2917"/>
                        <a:pt x="1873" y="2760"/>
                      </a:cubicBezTo>
                      <a:cubicBezTo>
                        <a:pt x="1559" y="2642"/>
                        <a:pt x="1172" y="2520"/>
                        <a:pt x="842" y="2520"/>
                      </a:cubicBezTo>
                      <a:cubicBezTo>
                        <a:pt x="682" y="2520"/>
                        <a:pt x="536" y="2548"/>
                        <a:pt x="419" y="2620"/>
                      </a:cubicBezTo>
                      <a:cubicBezTo>
                        <a:pt x="314" y="2679"/>
                        <a:pt x="244" y="2760"/>
                        <a:pt x="186" y="2876"/>
                      </a:cubicBezTo>
                      <a:cubicBezTo>
                        <a:pt x="0" y="3330"/>
                        <a:pt x="465" y="3760"/>
                        <a:pt x="838" y="4086"/>
                      </a:cubicBezTo>
                      <a:cubicBezTo>
                        <a:pt x="3234" y="6087"/>
                        <a:pt x="3932" y="9448"/>
                        <a:pt x="4490" y="12530"/>
                      </a:cubicBezTo>
                      <a:cubicBezTo>
                        <a:pt x="5118" y="16055"/>
                        <a:pt x="5734" y="19567"/>
                        <a:pt x="6351" y="23080"/>
                      </a:cubicBezTo>
                      <a:cubicBezTo>
                        <a:pt x="6421" y="23510"/>
                        <a:pt x="6537" y="23987"/>
                        <a:pt x="6921" y="24208"/>
                      </a:cubicBezTo>
                      <a:cubicBezTo>
                        <a:pt x="7086" y="24299"/>
                        <a:pt x="7269" y="24320"/>
                        <a:pt x="7458" y="24320"/>
                      </a:cubicBezTo>
                      <a:cubicBezTo>
                        <a:pt x="7534" y="24320"/>
                        <a:pt x="7611" y="24316"/>
                        <a:pt x="7688" y="24313"/>
                      </a:cubicBezTo>
                      <a:cubicBezTo>
                        <a:pt x="9340" y="24220"/>
                        <a:pt x="11003" y="24150"/>
                        <a:pt x="12655" y="24057"/>
                      </a:cubicBezTo>
                      <a:cubicBezTo>
                        <a:pt x="11259" y="18811"/>
                        <a:pt x="9852" y="13414"/>
                        <a:pt x="10480" y="8029"/>
                      </a:cubicBezTo>
                      <a:cubicBezTo>
                        <a:pt x="10655" y="6517"/>
                        <a:pt x="10992" y="5017"/>
                        <a:pt x="10829" y="3504"/>
                      </a:cubicBezTo>
                      <a:cubicBezTo>
                        <a:pt x="10713" y="2411"/>
                        <a:pt x="10119" y="480"/>
                        <a:pt x="8910" y="73"/>
                      </a:cubicBezTo>
                      <a:cubicBezTo>
                        <a:pt x="8764" y="23"/>
                        <a:pt x="8623" y="1"/>
                        <a:pt x="8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2568029" y="2340565"/>
                  <a:ext cx="175894" cy="333114"/>
                </a:xfrm>
                <a:custGeom>
                  <a:avLst/>
                  <a:gdLst/>
                  <a:ahLst/>
                  <a:cxnLst/>
                  <a:rect l="l" t="t" r="r" b="b"/>
                  <a:pathLst>
                    <a:path w="3570" h="6761" extrusionOk="0">
                      <a:moveTo>
                        <a:pt x="1681" y="1"/>
                      </a:moveTo>
                      <a:cubicBezTo>
                        <a:pt x="774" y="1"/>
                        <a:pt x="0" y="2292"/>
                        <a:pt x="208" y="3351"/>
                      </a:cubicBezTo>
                      <a:cubicBezTo>
                        <a:pt x="452" y="4642"/>
                        <a:pt x="1313" y="5747"/>
                        <a:pt x="2325" y="6585"/>
                      </a:cubicBezTo>
                      <a:cubicBezTo>
                        <a:pt x="2423" y="6672"/>
                        <a:pt x="2543" y="6760"/>
                        <a:pt x="2673" y="6760"/>
                      </a:cubicBezTo>
                      <a:cubicBezTo>
                        <a:pt x="2681" y="6760"/>
                        <a:pt x="2689" y="6760"/>
                        <a:pt x="2697" y="6759"/>
                      </a:cubicBezTo>
                      <a:cubicBezTo>
                        <a:pt x="2953" y="6759"/>
                        <a:pt x="3081" y="6457"/>
                        <a:pt x="3139" y="6212"/>
                      </a:cubicBezTo>
                      <a:cubicBezTo>
                        <a:pt x="3569" y="4433"/>
                        <a:pt x="3360" y="2537"/>
                        <a:pt x="2592" y="885"/>
                      </a:cubicBezTo>
                      <a:cubicBezTo>
                        <a:pt x="2313" y="269"/>
                        <a:pt x="2011" y="13"/>
                        <a:pt x="1708" y="1"/>
                      </a:cubicBezTo>
                      <a:cubicBezTo>
                        <a:pt x="1699" y="1"/>
                        <a:pt x="1690"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2111150" y="2869610"/>
                  <a:ext cx="279164" cy="983445"/>
                </a:xfrm>
                <a:custGeom>
                  <a:avLst/>
                  <a:gdLst/>
                  <a:ahLst/>
                  <a:cxnLst/>
                  <a:rect l="l" t="t" r="r" b="b"/>
                  <a:pathLst>
                    <a:path w="5666" h="19305" extrusionOk="0">
                      <a:moveTo>
                        <a:pt x="1310" y="0"/>
                      </a:moveTo>
                      <a:cubicBezTo>
                        <a:pt x="992" y="0"/>
                        <a:pt x="707" y="261"/>
                        <a:pt x="536" y="945"/>
                      </a:cubicBezTo>
                      <a:cubicBezTo>
                        <a:pt x="408" y="1468"/>
                        <a:pt x="536" y="2027"/>
                        <a:pt x="524" y="2573"/>
                      </a:cubicBezTo>
                      <a:cubicBezTo>
                        <a:pt x="513" y="3446"/>
                        <a:pt x="129" y="4283"/>
                        <a:pt x="71" y="5156"/>
                      </a:cubicBezTo>
                      <a:cubicBezTo>
                        <a:pt x="1" y="6121"/>
                        <a:pt x="315" y="7086"/>
                        <a:pt x="629" y="8029"/>
                      </a:cubicBezTo>
                      <a:cubicBezTo>
                        <a:pt x="1734" y="11506"/>
                        <a:pt x="2560" y="15077"/>
                        <a:pt x="3107" y="18683"/>
                      </a:cubicBezTo>
                      <a:cubicBezTo>
                        <a:pt x="3141" y="18892"/>
                        <a:pt x="3188" y="19113"/>
                        <a:pt x="3339" y="19230"/>
                      </a:cubicBezTo>
                      <a:cubicBezTo>
                        <a:pt x="3441" y="19289"/>
                        <a:pt x="3560" y="19305"/>
                        <a:pt x="3676" y="19305"/>
                      </a:cubicBezTo>
                      <a:cubicBezTo>
                        <a:pt x="3720" y="19305"/>
                        <a:pt x="3763" y="19303"/>
                        <a:pt x="3804" y="19299"/>
                      </a:cubicBezTo>
                      <a:cubicBezTo>
                        <a:pt x="4433" y="19265"/>
                        <a:pt x="5049" y="19241"/>
                        <a:pt x="5666" y="19206"/>
                      </a:cubicBezTo>
                      <a:cubicBezTo>
                        <a:pt x="4642" y="16031"/>
                        <a:pt x="4002" y="12716"/>
                        <a:pt x="3793" y="9366"/>
                      </a:cubicBezTo>
                      <a:cubicBezTo>
                        <a:pt x="3653" y="6924"/>
                        <a:pt x="3723" y="4458"/>
                        <a:pt x="3130" y="2085"/>
                      </a:cubicBezTo>
                      <a:cubicBezTo>
                        <a:pt x="2990" y="1562"/>
                        <a:pt x="2490" y="701"/>
                        <a:pt x="1932" y="270"/>
                      </a:cubicBezTo>
                      <a:cubicBezTo>
                        <a:pt x="1725" y="104"/>
                        <a:pt x="1511"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2"/>
              <p:cNvSpPr/>
              <p:nvPr/>
            </p:nvSpPr>
            <p:spPr>
              <a:xfrm>
                <a:off x="978700" y="999425"/>
                <a:ext cx="74400" cy="139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1975550" y="3611875"/>
                <a:ext cx="1133100" cy="10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32"/>
            <p:cNvSpPr/>
            <p:nvPr/>
          </p:nvSpPr>
          <p:spPr>
            <a:xfrm>
              <a:off x="2116750" y="1767250"/>
              <a:ext cx="929700" cy="929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32"/>
          <p:cNvSpPr/>
          <p:nvPr/>
        </p:nvSpPr>
        <p:spPr>
          <a:xfrm>
            <a:off x="6493235" y="2571750"/>
            <a:ext cx="225900" cy="2259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244960" y="2571750"/>
            <a:ext cx="225900" cy="2259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904198" y="2606850"/>
            <a:ext cx="155700" cy="155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5731235" y="2571750"/>
            <a:ext cx="225900" cy="225900"/>
          </a:xfrm>
          <a:prstGeom prst="star4">
            <a:avLst>
              <a:gd name="adj" fmla="val 172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142198" y="2606850"/>
            <a:ext cx="155700" cy="155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01;p32">
            <a:extLst>
              <a:ext uri="{FF2B5EF4-FFF2-40B4-BE49-F238E27FC236}">
                <a16:creationId xmlns:a16="http://schemas.microsoft.com/office/drawing/2014/main" id="{C83E7ED7-686A-CEDC-AB53-BB6B21584E49}"/>
              </a:ext>
            </a:extLst>
          </p:cNvPr>
          <p:cNvSpPr txBox="1">
            <a:spLocks/>
          </p:cNvSpPr>
          <p:nvPr/>
        </p:nvSpPr>
        <p:spPr>
          <a:xfrm>
            <a:off x="3372210" y="2983435"/>
            <a:ext cx="3933029" cy="9132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Ubuntu"/>
              <a:buNone/>
              <a:defRPr sz="1600" b="0" i="0" u="none" strike="noStrike" cap="none">
                <a:solidFill>
                  <a:schemeClr val="dk1"/>
                </a:solidFill>
                <a:latin typeface="Ubuntu"/>
                <a:ea typeface="Ubuntu"/>
                <a:cs typeface="Ubuntu"/>
                <a:sym typeface="Ubuntu"/>
              </a:defRPr>
            </a:lvl1pPr>
            <a:lvl2pPr marL="914400" marR="0" lvl="1" indent="-317500" algn="ctr" rtl="0">
              <a:lnSpc>
                <a:spcPct val="100000"/>
              </a:lnSpc>
              <a:spcBef>
                <a:spcPts val="0"/>
              </a:spcBef>
              <a:spcAft>
                <a:spcPts val="0"/>
              </a:spcAft>
              <a:buClr>
                <a:schemeClr val="dk1"/>
              </a:buClr>
              <a:buSzPts val="1800"/>
              <a:buFont typeface="Ubuntu"/>
              <a:buNone/>
              <a:defRPr sz="1800" b="0" i="0" u="none" strike="noStrike" cap="none">
                <a:solidFill>
                  <a:schemeClr val="dk1"/>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1"/>
              </a:buClr>
              <a:buSzPts val="1800"/>
              <a:buFont typeface="Ubuntu"/>
              <a:buNone/>
              <a:defRPr sz="1800" b="0" i="0" u="none" strike="noStrike" cap="none">
                <a:solidFill>
                  <a:schemeClr val="dk1"/>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1"/>
              </a:buClr>
              <a:buSzPts val="1800"/>
              <a:buFont typeface="Ubuntu"/>
              <a:buNone/>
              <a:defRPr sz="1800" b="0" i="0" u="none" strike="noStrike" cap="none">
                <a:solidFill>
                  <a:schemeClr val="dk1"/>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1"/>
              </a:buClr>
              <a:buSzPts val="1800"/>
              <a:buFont typeface="Ubuntu"/>
              <a:buNone/>
              <a:defRPr sz="1800" b="0" i="0" u="none" strike="noStrike" cap="none">
                <a:solidFill>
                  <a:schemeClr val="dk1"/>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1"/>
              </a:buClr>
              <a:buSzPts val="1800"/>
              <a:buFont typeface="Ubuntu"/>
              <a:buNone/>
              <a:defRPr sz="1800" b="0" i="0" u="none" strike="noStrike" cap="none">
                <a:solidFill>
                  <a:schemeClr val="dk1"/>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1"/>
              </a:buClr>
              <a:buSzPts val="1800"/>
              <a:buFont typeface="Ubuntu"/>
              <a:buNone/>
              <a:defRPr sz="1800" b="0" i="0" u="none" strike="noStrike" cap="none">
                <a:solidFill>
                  <a:schemeClr val="dk1"/>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1"/>
              </a:buClr>
              <a:buSzPts val="1800"/>
              <a:buFont typeface="Ubuntu"/>
              <a:buNone/>
              <a:defRPr sz="1800" b="0" i="0" u="none" strike="noStrike" cap="none">
                <a:solidFill>
                  <a:schemeClr val="dk1"/>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1"/>
              </a:buClr>
              <a:buSzPts val="1800"/>
              <a:buFont typeface="Ubuntu"/>
              <a:buNone/>
              <a:defRPr sz="1800" b="0" i="0" u="none" strike="noStrike" cap="none">
                <a:solidFill>
                  <a:schemeClr val="dk1"/>
                </a:solidFill>
                <a:latin typeface="Ubuntu"/>
                <a:ea typeface="Ubuntu"/>
                <a:cs typeface="Ubuntu"/>
                <a:sym typeface="Ubuntu"/>
              </a:defRPr>
            </a:lvl9pPr>
          </a:lstStyle>
          <a:p>
            <a:pPr marL="0" indent="0"/>
            <a:r>
              <a:rPr lang="en-US" dirty="0">
                <a:solidFill>
                  <a:schemeClr val="accent1"/>
                </a:solidFill>
              </a:rPr>
              <a:t>Early Detection of Knee Osteoarthritis and determining it’s severity degree based on deep neural network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692">
          <a:extLst>
            <a:ext uri="{FF2B5EF4-FFF2-40B4-BE49-F238E27FC236}">
              <a16:creationId xmlns:a16="http://schemas.microsoft.com/office/drawing/2014/main" id="{A1880E31-2863-7C88-6AE8-8FACC68EE14C}"/>
            </a:ext>
          </a:extLst>
        </p:cNvPr>
        <p:cNvGrpSpPr/>
        <p:nvPr/>
      </p:nvGrpSpPr>
      <p:grpSpPr>
        <a:xfrm>
          <a:off x="0" y="0"/>
          <a:ext cx="0" cy="0"/>
          <a:chOff x="0" y="0"/>
          <a:chExt cx="0" cy="0"/>
        </a:xfrm>
      </p:grpSpPr>
      <p:sp>
        <p:nvSpPr>
          <p:cNvPr id="695" name="Google Shape;695;p40">
            <a:extLst>
              <a:ext uri="{FF2B5EF4-FFF2-40B4-BE49-F238E27FC236}">
                <a16:creationId xmlns:a16="http://schemas.microsoft.com/office/drawing/2014/main" id="{9DC8C13A-672F-7D42-9D39-3A2AC417F53A}"/>
              </a:ext>
            </a:extLst>
          </p:cNvPr>
          <p:cNvSpPr txBox="1">
            <a:spLocks noGrp="1"/>
          </p:cNvSpPr>
          <p:nvPr>
            <p:ph type="title"/>
          </p:nvPr>
        </p:nvSpPr>
        <p:spPr>
          <a:xfrm>
            <a:off x="869772" y="659727"/>
            <a:ext cx="7704000" cy="917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rPr>
              <a:t>Software Requirement</a:t>
            </a:r>
            <a:endParaRPr sz="2800" dirty="0">
              <a:solidFill>
                <a:schemeClr val="accent1"/>
              </a:solidFill>
            </a:endParaRPr>
          </a:p>
        </p:txBody>
      </p:sp>
      <p:sp>
        <p:nvSpPr>
          <p:cNvPr id="698" name="Google Shape;698;p40">
            <a:extLst>
              <a:ext uri="{FF2B5EF4-FFF2-40B4-BE49-F238E27FC236}">
                <a16:creationId xmlns:a16="http://schemas.microsoft.com/office/drawing/2014/main" id="{C30A0551-08DC-EE7C-7D3D-C5CCA6896137}"/>
              </a:ext>
            </a:extLst>
          </p:cNvPr>
          <p:cNvSpPr txBox="1">
            <a:spLocks noGrp="1"/>
          </p:cNvSpPr>
          <p:nvPr>
            <p:ph type="subTitle" idx="3"/>
          </p:nvPr>
        </p:nvSpPr>
        <p:spPr>
          <a:xfrm>
            <a:off x="1149745" y="1577532"/>
            <a:ext cx="6844509" cy="2939289"/>
          </a:xfrm>
          <a:prstGeom prst="rect">
            <a:avLst/>
          </a:prstGeom>
        </p:spPr>
        <p:txBody>
          <a:bodyPr spcFirstLastPara="1" wrap="square" lIns="91425" tIns="91425" rIns="91425" bIns="91425" anchor="t" anchorCtr="0">
            <a:noAutofit/>
          </a:bodyPr>
          <a:lstStyle/>
          <a:p>
            <a:pPr marL="0" marR="0" algn="l">
              <a:lnSpc>
                <a:spcPct val="107000"/>
              </a:lnSpc>
              <a:spcBef>
                <a:spcPts val="0"/>
              </a:spcBef>
              <a:spcAft>
                <a:spcPts val="800"/>
              </a:spcAft>
            </a:pPr>
            <a:r>
              <a:rPr lang="en-US" sz="1600" dirty="0">
                <a:solidFill>
                  <a:schemeClr val="accent1"/>
                </a:solidFill>
              </a:rPr>
              <a:t>● </a:t>
            </a:r>
            <a:r>
              <a:rPr lang="en-US" sz="1600" kern="100"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Registration of patients, doctors.</a:t>
            </a:r>
          </a:p>
          <a:p>
            <a:pPr marL="0" marR="0" algn="l">
              <a:lnSpc>
                <a:spcPct val="107000"/>
              </a:lnSpc>
              <a:spcBef>
                <a:spcPts val="0"/>
              </a:spcBef>
              <a:spcAft>
                <a:spcPts val="800"/>
              </a:spcAft>
            </a:pPr>
            <a:r>
              <a:rPr lang="en-US" sz="1600" dirty="0">
                <a:solidFill>
                  <a:schemeClr val="accent1"/>
                </a:solidFill>
              </a:rPr>
              <a:t>● </a:t>
            </a:r>
            <a:r>
              <a:rPr lang="en-US" sz="1600" kern="100"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Enter the personal data .</a:t>
            </a:r>
          </a:p>
          <a:p>
            <a:pPr marL="0" marR="0" algn="l">
              <a:lnSpc>
                <a:spcPct val="107000"/>
              </a:lnSpc>
              <a:spcBef>
                <a:spcPts val="0"/>
              </a:spcBef>
              <a:spcAft>
                <a:spcPts val="800"/>
              </a:spcAft>
            </a:pPr>
            <a:r>
              <a:rPr lang="en-US" sz="1600" dirty="0">
                <a:solidFill>
                  <a:schemeClr val="accent1"/>
                </a:solidFill>
              </a:rPr>
              <a:t>● </a:t>
            </a:r>
            <a:r>
              <a:rPr lang="en-US" sz="1600" kern="100"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System asks the patient to uploading the image of the X ray of the patient           Knee.</a:t>
            </a:r>
          </a:p>
          <a:p>
            <a:pPr marL="0" marR="0" algn="l">
              <a:lnSpc>
                <a:spcPct val="107000"/>
              </a:lnSpc>
              <a:spcBef>
                <a:spcPts val="0"/>
              </a:spcBef>
              <a:spcAft>
                <a:spcPts val="800"/>
              </a:spcAft>
            </a:pPr>
            <a:r>
              <a:rPr lang="en-US" sz="1600" dirty="0">
                <a:solidFill>
                  <a:schemeClr val="accent1"/>
                </a:solidFill>
              </a:rPr>
              <a:t>● </a:t>
            </a:r>
            <a:r>
              <a:rPr lang="en-US" sz="1600" kern="100"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system detect the image of the X ray if the patient has knee osteoarthritis.</a:t>
            </a:r>
          </a:p>
          <a:p>
            <a:pPr marL="0" marR="0" algn="l">
              <a:lnSpc>
                <a:spcPct val="107000"/>
              </a:lnSpc>
              <a:spcBef>
                <a:spcPts val="0"/>
              </a:spcBef>
              <a:spcAft>
                <a:spcPts val="800"/>
              </a:spcAft>
            </a:pPr>
            <a:r>
              <a:rPr lang="en-US" sz="1600" dirty="0">
                <a:solidFill>
                  <a:schemeClr val="accent1"/>
                </a:solidFill>
              </a:rPr>
              <a:t>● </a:t>
            </a:r>
            <a:r>
              <a:rPr lang="en-US" sz="1600" kern="100"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Chat between doctors and Patients.</a:t>
            </a:r>
          </a:p>
          <a:p>
            <a:pPr marL="0" lvl="0" indent="0" algn="ctr" rtl="0">
              <a:spcBef>
                <a:spcPts val="0"/>
              </a:spcBef>
              <a:spcAft>
                <a:spcPts val="0"/>
              </a:spcAft>
              <a:buNone/>
            </a:pPr>
            <a:endParaRPr sz="1600" dirty="0"/>
          </a:p>
        </p:txBody>
      </p:sp>
    </p:spTree>
    <p:extLst>
      <p:ext uri="{BB962C8B-B14F-4D97-AF65-F5344CB8AC3E}">
        <p14:creationId xmlns:p14="http://schemas.microsoft.com/office/powerpoint/2010/main" val="29737262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692"/>
        <p:cNvGrpSpPr/>
        <p:nvPr/>
      </p:nvGrpSpPr>
      <p:grpSpPr>
        <a:xfrm>
          <a:off x="0" y="0"/>
          <a:ext cx="0" cy="0"/>
          <a:chOff x="0" y="0"/>
          <a:chExt cx="0" cy="0"/>
        </a:xfrm>
      </p:grpSpPr>
      <p:sp>
        <p:nvSpPr>
          <p:cNvPr id="695" name="Google Shape;695;p40"/>
          <p:cNvSpPr txBox="1">
            <a:spLocks noGrp="1"/>
          </p:cNvSpPr>
          <p:nvPr>
            <p:ph type="title"/>
          </p:nvPr>
        </p:nvSpPr>
        <p:spPr>
          <a:xfrm>
            <a:off x="869772" y="659727"/>
            <a:ext cx="7704000" cy="917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rPr>
              <a:t>Software development life cycle</a:t>
            </a:r>
            <a:endParaRPr sz="2800" dirty="0">
              <a:solidFill>
                <a:schemeClr val="accent1"/>
              </a:solidFill>
            </a:endParaRPr>
          </a:p>
        </p:txBody>
      </p:sp>
      <p:sp>
        <p:nvSpPr>
          <p:cNvPr id="698" name="Google Shape;698;p40"/>
          <p:cNvSpPr txBox="1">
            <a:spLocks noGrp="1"/>
          </p:cNvSpPr>
          <p:nvPr>
            <p:ph type="subTitle" idx="3"/>
          </p:nvPr>
        </p:nvSpPr>
        <p:spPr>
          <a:xfrm>
            <a:off x="1006719" y="1695773"/>
            <a:ext cx="7130561" cy="3525716"/>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GB" sz="1600" dirty="0">
                <a:solidFill>
                  <a:schemeClr val="accent1"/>
                </a:solidFill>
              </a:rPr>
              <a:t> System Development Life Cycle</a:t>
            </a:r>
          </a:p>
          <a:p>
            <a:pPr marL="0" lvl="0" indent="0" algn="ctr" rtl="0">
              <a:spcBef>
                <a:spcPts val="0"/>
              </a:spcBef>
              <a:spcAft>
                <a:spcPts val="0"/>
              </a:spcAft>
              <a:buNone/>
            </a:pPr>
            <a:r>
              <a:rPr lang="en-GB" sz="1600" dirty="0">
                <a:solidFill>
                  <a:schemeClr val="accent1"/>
                </a:solidFill>
              </a:rPr>
              <a:t> System Development Life Cycle (SDLC) is a conceptual model which includes policies and procedures for developing or altering systems throughout their life cycles ,</a:t>
            </a:r>
          </a:p>
          <a:p>
            <a:pPr marL="0" lvl="0" indent="0" algn="ctr" rtl="0">
              <a:spcBef>
                <a:spcPts val="0"/>
              </a:spcBef>
              <a:spcAft>
                <a:spcPts val="0"/>
              </a:spcAft>
              <a:buNone/>
            </a:pPr>
            <a:r>
              <a:rPr lang="en-GB" sz="1600" dirty="0">
                <a:solidFill>
                  <a:schemeClr val="accent1"/>
                </a:solidFill>
              </a:rPr>
              <a:t> The systems development life cycle concept applies to a range of hardware and software configurations, as a system can be composed of hardware only, software only, or a combination of both. There are usually six </a:t>
            </a:r>
            <a:r>
              <a:rPr lang="en-US" sz="1600" dirty="0">
                <a:solidFill>
                  <a:schemeClr val="accent1"/>
                </a:solidFill>
              </a:rPr>
              <a:t>stages in this cycle</a:t>
            </a:r>
            <a:endParaRPr sz="1600" dirty="0">
              <a:solidFill>
                <a:schemeClr val="accen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692"/>
        <p:cNvGrpSpPr/>
        <p:nvPr/>
      </p:nvGrpSpPr>
      <p:grpSpPr>
        <a:xfrm>
          <a:off x="0" y="0"/>
          <a:ext cx="0" cy="0"/>
          <a:chOff x="0" y="0"/>
          <a:chExt cx="0" cy="0"/>
        </a:xfrm>
      </p:grpSpPr>
      <p:sp>
        <p:nvSpPr>
          <p:cNvPr id="695" name="Google Shape;695;p40"/>
          <p:cNvSpPr txBox="1">
            <a:spLocks noGrp="1"/>
          </p:cNvSpPr>
          <p:nvPr>
            <p:ph type="title"/>
          </p:nvPr>
        </p:nvSpPr>
        <p:spPr>
          <a:xfrm>
            <a:off x="720000" y="190025"/>
            <a:ext cx="7704000" cy="917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1"/>
                </a:solidFill>
              </a:rPr>
              <a:t>Parallel Model</a:t>
            </a:r>
            <a:endParaRPr sz="2800" dirty="0">
              <a:solidFill>
                <a:schemeClr val="accent1"/>
              </a:solidFill>
            </a:endParaRPr>
          </a:p>
        </p:txBody>
      </p:sp>
      <p:sp>
        <p:nvSpPr>
          <p:cNvPr id="698" name="Google Shape;698;p40"/>
          <p:cNvSpPr txBox="1">
            <a:spLocks noGrp="1"/>
          </p:cNvSpPr>
          <p:nvPr>
            <p:ph type="subTitle" idx="3"/>
          </p:nvPr>
        </p:nvSpPr>
        <p:spPr>
          <a:xfrm>
            <a:off x="1046285" y="1107829"/>
            <a:ext cx="7130561" cy="384564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500" dirty="0">
                <a:solidFill>
                  <a:schemeClr val="accent1"/>
                </a:solidFill>
              </a:rPr>
              <a:t>Parallel development methodology attempts to address the problem of long delays between the analysis phase and the delivery of the system. Instead of doing design and implementation in sequence, it performs a general design for the whole system design and implementation in sequence, it performs a general design for the whole system and the system is delivered.</a:t>
            </a:r>
          </a:p>
          <a:p>
            <a:pPr marL="285750" lvl="0" indent="-285750" algn="l" rtl="0">
              <a:spcBef>
                <a:spcPts val="0"/>
              </a:spcBef>
              <a:spcAft>
                <a:spcPts val="0"/>
              </a:spcAft>
              <a:buFont typeface="Arial" panose="020B0604020202020204" pitchFamily="34" charset="0"/>
              <a:buChar char="•"/>
            </a:pPr>
            <a:r>
              <a:rPr lang="en-US" sz="1500" dirty="0">
                <a:solidFill>
                  <a:schemeClr val="accent1"/>
                </a:solidFill>
              </a:rPr>
              <a:t>● Advantages of the parallel model: </a:t>
            </a:r>
          </a:p>
          <a:p>
            <a:pPr marL="285750" lvl="0" indent="-285750" algn="l" rtl="0">
              <a:spcBef>
                <a:spcPts val="0"/>
              </a:spcBef>
              <a:spcAft>
                <a:spcPts val="0"/>
              </a:spcAft>
              <a:buFont typeface="Arial" panose="020B0604020202020204" pitchFamily="34" charset="0"/>
              <a:buChar char="•"/>
            </a:pPr>
            <a:r>
              <a:rPr lang="en-US" sz="1500" dirty="0">
                <a:solidFill>
                  <a:schemeClr val="accent1"/>
                </a:solidFill>
              </a:rPr>
              <a:t>● It can reduce the time to deliver a system. </a:t>
            </a:r>
          </a:p>
          <a:p>
            <a:pPr marL="285750" lvl="0" indent="-285750" algn="l" rtl="0">
              <a:spcBef>
                <a:spcPts val="0"/>
              </a:spcBef>
              <a:spcAft>
                <a:spcPts val="0"/>
              </a:spcAft>
              <a:buFont typeface="Arial" panose="020B0604020202020204" pitchFamily="34" charset="0"/>
              <a:buChar char="•"/>
            </a:pPr>
            <a:r>
              <a:rPr lang="en-US" sz="1500" dirty="0">
                <a:solidFill>
                  <a:schemeClr val="accent1"/>
                </a:solidFill>
              </a:rPr>
              <a:t>● There is less chance of changes in the business environment causing rework.</a:t>
            </a:r>
          </a:p>
          <a:p>
            <a:pPr marL="285750" lvl="0" indent="-285750" algn="l" rtl="0">
              <a:spcBef>
                <a:spcPts val="0"/>
              </a:spcBef>
              <a:spcAft>
                <a:spcPts val="0"/>
              </a:spcAft>
              <a:buFont typeface="Arial" panose="020B0604020202020204" pitchFamily="34" charset="0"/>
              <a:buChar char="•"/>
            </a:pPr>
            <a:endParaRPr lang="en-US" sz="1500" dirty="0">
              <a:solidFill>
                <a:schemeClr val="accent1"/>
              </a:solidFill>
            </a:endParaRPr>
          </a:p>
          <a:p>
            <a:pPr marL="285750" lvl="0" indent="-285750" algn="l" rtl="0">
              <a:spcBef>
                <a:spcPts val="0"/>
              </a:spcBef>
              <a:spcAft>
                <a:spcPts val="0"/>
              </a:spcAft>
              <a:buFont typeface="Arial" panose="020B0604020202020204" pitchFamily="34" charset="0"/>
              <a:buChar char="•"/>
            </a:pPr>
            <a:r>
              <a:rPr lang="en-US" sz="1500" dirty="0">
                <a:solidFill>
                  <a:schemeClr val="accent1"/>
                </a:solidFill>
              </a:rPr>
              <a:t>  Our project working of parallel model, system developers divide a project into subprojects. Subprojects are integrated and merged into the final product. Subprojects are developed at the same time before being integrated into the final product.</a:t>
            </a:r>
          </a:p>
          <a:p>
            <a:pPr marL="285750" lvl="0" indent="-285750" algn="l" rtl="0">
              <a:spcBef>
                <a:spcPts val="0"/>
              </a:spcBef>
              <a:spcAft>
                <a:spcPts val="0"/>
              </a:spcAft>
              <a:buFont typeface="Arial" panose="020B0604020202020204" pitchFamily="34" charset="0"/>
              <a:buChar char="•"/>
            </a:pPr>
            <a:r>
              <a:rPr lang="en-US" sz="1500" dirty="0">
                <a:solidFill>
                  <a:schemeClr val="accent1"/>
                </a:solidFill>
              </a:rPr>
              <a:t> ● So we chose the parallel model. </a:t>
            </a:r>
            <a:endParaRPr sz="1500" dirty="0">
              <a:solidFill>
                <a:schemeClr val="accent1"/>
              </a:solidFill>
            </a:endParaRPr>
          </a:p>
        </p:txBody>
      </p:sp>
    </p:spTree>
    <p:extLst>
      <p:ext uri="{BB962C8B-B14F-4D97-AF65-F5344CB8AC3E}">
        <p14:creationId xmlns:p14="http://schemas.microsoft.com/office/powerpoint/2010/main" val="10168135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578"/>
        <p:cNvGrpSpPr/>
        <p:nvPr/>
      </p:nvGrpSpPr>
      <p:grpSpPr>
        <a:xfrm>
          <a:off x="0" y="0"/>
          <a:ext cx="0" cy="0"/>
          <a:chOff x="0" y="0"/>
          <a:chExt cx="0" cy="0"/>
        </a:xfrm>
      </p:grpSpPr>
      <p:sp>
        <p:nvSpPr>
          <p:cNvPr id="18" name="Title 17">
            <a:extLst>
              <a:ext uri="{FF2B5EF4-FFF2-40B4-BE49-F238E27FC236}">
                <a16:creationId xmlns:a16="http://schemas.microsoft.com/office/drawing/2014/main" id="{777DBB67-2382-45D2-85F1-EE5D9E1B151A}"/>
              </a:ext>
            </a:extLst>
          </p:cNvPr>
          <p:cNvSpPr>
            <a:spLocks noGrp="1"/>
          </p:cNvSpPr>
          <p:nvPr>
            <p:ph type="title" idx="2"/>
          </p:nvPr>
        </p:nvSpPr>
        <p:spPr>
          <a:xfrm>
            <a:off x="713434" y="404306"/>
            <a:ext cx="7074038" cy="841800"/>
          </a:xfrm>
        </p:spPr>
        <p:txBody>
          <a:bodyPr spcFirstLastPara="1" wrap="square" lIns="91425" tIns="91425" rIns="91425" bIns="91425" anchor="ctr" anchorCtr="0">
            <a:normAutofit/>
          </a:bodyPr>
          <a:lstStyle/>
          <a:p>
            <a:pPr algn="ctr">
              <a:lnSpc>
                <a:spcPct val="90000"/>
              </a:lnSpc>
            </a:pPr>
            <a:r>
              <a:rPr lang="en-GB" sz="2800" b="1" i="0" u="none" strike="noStrike" cap="none" dirty="0">
                <a:solidFill>
                  <a:schemeClr val="accent1"/>
                </a:solidFill>
              </a:rPr>
              <a:t>Knee-Osteoarthritis dataset</a:t>
            </a:r>
          </a:p>
        </p:txBody>
      </p:sp>
      <p:sp>
        <p:nvSpPr>
          <p:cNvPr id="20" name="TextBox 19">
            <a:extLst>
              <a:ext uri="{FF2B5EF4-FFF2-40B4-BE49-F238E27FC236}">
                <a16:creationId xmlns:a16="http://schemas.microsoft.com/office/drawing/2014/main" id="{0A123AF6-C8F0-EAEB-DAAC-60A516ACF7B5}"/>
              </a:ext>
            </a:extLst>
          </p:cNvPr>
          <p:cNvSpPr txBox="1"/>
          <p:nvPr/>
        </p:nvSpPr>
        <p:spPr>
          <a:xfrm>
            <a:off x="1235550" y="1146099"/>
            <a:ext cx="6943410" cy="3062377"/>
          </a:xfrm>
          <a:prstGeom prst="rect">
            <a:avLst/>
          </a:prstGeom>
          <a:noFill/>
        </p:spPr>
        <p:txBody>
          <a:bodyPr wrap="square" rtlCol="0">
            <a:spAutoFit/>
          </a:bodyPr>
          <a:lstStyle/>
          <a:p>
            <a:r>
              <a:rPr lang="en-US" b="1" dirty="0">
                <a:solidFill>
                  <a:schemeClr val="accent1"/>
                </a:solidFill>
                <a:hlinkClick r:id="rId3">
                  <a:extLst>
                    <a:ext uri="{A12FA001-AC4F-418D-AE19-62706E023703}">
                      <ahyp:hlinkClr xmlns:ahyp="http://schemas.microsoft.com/office/drawing/2018/hyperlinkcolor" val="tx"/>
                    </a:ext>
                  </a:extLst>
                </a:hlinkClick>
              </a:rPr>
              <a:t>Knee Osteoarthritis Dataset with Severity Grading (kaggle.com)</a:t>
            </a:r>
            <a:endParaRPr lang="en-US" b="1" dirty="0">
              <a:solidFill>
                <a:schemeClr val="accent1"/>
              </a:solidFill>
            </a:endParaRPr>
          </a:p>
          <a:p>
            <a:endParaRPr lang="en-US" dirty="0">
              <a:solidFill>
                <a:schemeClr val="accent1"/>
              </a:solidFill>
            </a:endParaRPr>
          </a:p>
          <a:p>
            <a:r>
              <a:rPr lang="en-US" sz="1500" dirty="0">
                <a:solidFill>
                  <a:schemeClr val="accent1"/>
                </a:solidFill>
              </a:rPr>
              <a:t>This dataset contains knee X-ray data for both knee joint detection and knee KL grading. The Grade descriptions are as follows:</a:t>
            </a:r>
          </a:p>
          <a:p>
            <a:endParaRPr lang="en-US" sz="1500" dirty="0">
              <a:solidFill>
                <a:schemeClr val="accent1"/>
              </a:solidFill>
            </a:endParaRPr>
          </a:p>
          <a:p>
            <a:r>
              <a:rPr lang="en-US" sz="1500" dirty="0">
                <a:solidFill>
                  <a:schemeClr val="accent1"/>
                </a:solidFill>
              </a:rPr>
              <a:t>Grade 0: Healthy knee image.</a:t>
            </a:r>
          </a:p>
          <a:p>
            <a:r>
              <a:rPr lang="en-US" sz="1500" dirty="0">
                <a:solidFill>
                  <a:schemeClr val="accent1"/>
                </a:solidFill>
              </a:rPr>
              <a:t>Grade 1 (Doubtful): Doubtful joint narrowing with possible osteophytic lipping</a:t>
            </a:r>
          </a:p>
          <a:p>
            <a:r>
              <a:rPr lang="en-US" sz="1500" dirty="0">
                <a:solidFill>
                  <a:schemeClr val="accent1"/>
                </a:solidFill>
              </a:rPr>
              <a:t>Grade 2 (Minimal): Definite presence of osteophytes and possible joint space narrowing</a:t>
            </a:r>
          </a:p>
          <a:p>
            <a:r>
              <a:rPr lang="en-US" sz="1500" dirty="0">
                <a:solidFill>
                  <a:schemeClr val="accent1"/>
                </a:solidFill>
              </a:rPr>
              <a:t>Grade 3 (Moderate): Multiple osteophytes, definite joint space narrowing, with mild sclerosis.</a:t>
            </a:r>
          </a:p>
          <a:p>
            <a:r>
              <a:rPr lang="en-US" sz="1500" dirty="0">
                <a:solidFill>
                  <a:schemeClr val="accent1"/>
                </a:solidFill>
              </a:rPr>
              <a:t>Grade 4 (Severe): Large osteophytes, significant joint narrowing, and severe sclerosis</a:t>
            </a:r>
          </a:p>
        </p:txBody>
      </p:sp>
    </p:spTree>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692"/>
        <p:cNvGrpSpPr/>
        <p:nvPr/>
      </p:nvGrpSpPr>
      <p:grpSpPr>
        <a:xfrm>
          <a:off x="0" y="0"/>
          <a:ext cx="0" cy="0"/>
          <a:chOff x="0" y="0"/>
          <a:chExt cx="0" cy="0"/>
        </a:xfrm>
      </p:grpSpPr>
      <p:pic>
        <p:nvPicPr>
          <p:cNvPr id="5" name="Picture 4" descr="A collage of images of a person's body&#10;&#10;Description automatically generated">
            <a:extLst>
              <a:ext uri="{FF2B5EF4-FFF2-40B4-BE49-F238E27FC236}">
                <a16:creationId xmlns:a16="http://schemas.microsoft.com/office/drawing/2014/main" id="{CB52BA1E-1D54-FA6D-82EA-94145F0B6683}"/>
              </a:ext>
            </a:extLst>
          </p:cNvPr>
          <p:cNvPicPr>
            <a:picLocks noChangeAspect="1"/>
          </p:cNvPicPr>
          <p:nvPr/>
        </p:nvPicPr>
        <p:blipFill>
          <a:blip r:embed="rId3"/>
          <a:stretch>
            <a:fillRect/>
          </a:stretch>
        </p:blipFill>
        <p:spPr>
          <a:xfrm>
            <a:off x="1156138" y="961124"/>
            <a:ext cx="6831724" cy="2895600"/>
          </a:xfrm>
          <a:prstGeom prst="rect">
            <a:avLst/>
          </a:prstGeom>
        </p:spPr>
      </p:pic>
    </p:spTree>
    <p:extLst>
      <p:ext uri="{BB962C8B-B14F-4D97-AF65-F5344CB8AC3E}">
        <p14:creationId xmlns:p14="http://schemas.microsoft.com/office/powerpoint/2010/main" val="669179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692"/>
        <p:cNvGrpSpPr/>
        <p:nvPr/>
      </p:nvGrpSpPr>
      <p:grpSpPr>
        <a:xfrm>
          <a:off x="0" y="0"/>
          <a:ext cx="0" cy="0"/>
          <a:chOff x="0" y="0"/>
          <a:chExt cx="0" cy="0"/>
        </a:xfrm>
      </p:grpSpPr>
      <p:sp>
        <p:nvSpPr>
          <p:cNvPr id="7" name="TextBox 6">
            <a:extLst>
              <a:ext uri="{FF2B5EF4-FFF2-40B4-BE49-F238E27FC236}">
                <a16:creationId xmlns:a16="http://schemas.microsoft.com/office/drawing/2014/main" id="{C3D0A4C4-E73E-EEA5-82F1-62F21519529B}"/>
              </a:ext>
            </a:extLst>
          </p:cNvPr>
          <p:cNvSpPr txBox="1"/>
          <p:nvPr/>
        </p:nvSpPr>
        <p:spPr>
          <a:xfrm>
            <a:off x="1516591" y="811442"/>
            <a:ext cx="4572000" cy="369332"/>
          </a:xfrm>
          <a:prstGeom prst="rect">
            <a:avLst/>
          </a:prstGeom>
          <a:noFill/>
        </p:spPr>
        <p:txBody>
          <a:bodyPr wrap="square">
            <a:spAutoFit/>
          </a:bodyPr>
          <a:lstStyle/>
          <a:p>
            <a:r>
              <a:rPr lang="en-US" sz="1800" b="0" i="0" u="none" strike="noStrike" dirty="0">
                <a:solidFill>
                  <a:schemeClr val="accent1"/>
                </a:solidFill>
                <a:effectLst/>
                <a:latin typeface="Arial" panose="020B0604020202020204" pitchFamily="34" charset="0"/>
              </a:rPr>
              <a:t>The number of classes in the dataset is: 5</a:t>
            </a:r>
            <a:r>
              <a:rPr lang="en-US" sz="1800" b="0" i="0" dirty="0">
                <a:solidFill>
                  <a:schemeClr val="accent1"/>
                </a:solidFill>
                <a:effectLst/>
                <a:latin typeface="Arial" panose="020B0604020202020204" pitchFamily="34" charset="0"/>
              </a:rPr>
              <a:t>​</a:t>
            </a:r>
            <a:endParaRPr lang="en-US" sz="1800" dirty="0">
              <a:solidFill>
                <a:schemeClr val="accent1"/>
              </a:solidFill>
            </a:endParaRPr>
          </a:p>
        </p:txBody>
      </p:sp>
      <p:graphicFrame>
        <p:nvGraphicFramePr>
          <p:cNvPr id="8" name="Table 7">
            <a:extLst>
              <a:ext uri="{FF2B5EF4-FFF2-40B4-BE49-F238E27FC236}">
                <a16:creationId xmlns:a16="http://schemas.microsoft.com/office/drawing/2014/main" id="{F6047B49-33D1-433A-B544-C7D540AC2238}"/>
              </a:ext>
            </a:extLst>
          </p:cNvPr>
          <p:cNvGraphicFramePr>
            <a:graphicFrameLocks noGrp="1"/>
          </p:cNvGraphicFramePr>
          <p:nvPr>
            <p:extLst>
              <p:ext uri="{D42A27DB-BD31-4B8C-83A1-F6EECF244321}">
                <p14:modId xmlns:p14="http://schemas.microsoft.com/office/powerpoint/2010/main" val="1477317514"/>
              </p:ext>
            </p:extLst>
          </p:nvPr>
        </p:nvGraphicFramePr>
        <p:xfrm>
          <a:off x="1516591" y="1801981"/>
          <a:ext cx="2955636" cy="2157582"/>
        </p:xfrm>
        <a:graphic>
          <a:graphicData uri="http://schemas.openxmlformats.org/drawingml/2006/table">
            <a:tbl>
              <a:tblPr/>
              <a:tblGrid>
                <a:gridCol w="2955636">
                  <a:extLst>
                    <a:ext uri="{9D8B030D-6E8A-4147-A177-3AD203B41FA5}">
                      <a16:colId xmlns:a16="http://schemas.microsoft.com/office/drawing/2014/main" val="3482822350"/>
                    </a:ext>
                  </a:extLst>
                </a:gridCol>
              </a:tblGrid>
              <a:tr h="359597">
                <a:tc>
                  <a:txBody>
                    <a:bodyPr/>
                    <a:lstStyle/>
                    <a:p>
                      <a:pPr algn="l" rtl="1" fontAlgn="base"/>
                      <a:r>
                        <a:rPr lang="en-US" sz="1600" b="1" i="0" u="none" strike="noStrike" dirty="0">
                          <a:solidFill>
                            <a:schemeClr val="accent1"/>
                          </a:solidFill>
                          <a:effectLst/>
                          <a:latin typeface="Arial" panose="020B0604020202020204" pitchFamily="34" charset="0"/>
                        </a:rPr>
                        <a:t>CLASS</a:t>
                      </a:r>
                      <a:r>
                        <a:rPr lang="en-US" sz="1600" b="0" i="0" dirty="0">
                          <a:solidFill>
                            <a:schemeClr val="accent1"/>
                          </a:solidFill>
                          <a:effectLst/>
                          <a:cs typeface="Arial" panose="020B0604020202020204" pitchFamily="34" charset="0"/>
                        </a:rPr>
                        <a:t>​</a:t>
                      </a:r>
                      <a:endParaRPr lang="en-US" b="0" i="0" dirty="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816327688"/>
                  </a:ext>
                </a:extLst>
              </a:tr>
              <a:tr h="359597">
                <a:tc>
                  <a:txBody>
                    <a:bodyPr/>
                    <a:lstStyle/>
                    <a:p>
                      <a:pPr algn="l" rtl="1" fontAlgn="base"/>
                      <a:r>
                        <a:rPr lang="en-US" sz="1600" b="0" i="0" u="none" strike="noStrike" dirty="0">
                          <a:solidFill>
                            <a:schemeClr val="accent1"/>
                          </a:solidFill>
                          <a:effectLst/>
                          <a:latin typeface="Arial" panose="020B0604020202020204" pitchFamily="34" charset="0"/>
                        </a:rPr>
                        <a:t>Healthy</a:t>
                      </a:r>
                      <a:r>
                        <a:rPr lang="en-US" sz="1600" b="0" i="0" dirty="0">
                          <a:solidFill>
                            <a:schemeClr val="accent1"/>
                          </a:solidFill>
                          <a:effectLst/>
                          <a:cs typeface="Arial" panose="020B0604020202020204" pitchFamily="34" charset="0"/>
                        </a:rPr>
                        <a:t>​</a:t>
                      </a:r>
                      <a:endParaRPr lang="en-US" b="0" i="0" dirty="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452493555"/>
                  </a:ext>
                </a:extLst>
              </a:tr>
              <a:tr h="359597">
                <a:tc>
                  <a:txBody>
                    <a:bodyPr/>
                    <a:lstStyle/>
                    <a:p>
                      <a:pPr algn="l" rtl="1" fontAlgn="base"/>
                      <a:r>
                        <a:rPr lang="en-US" sz="1600" b="0" i="0" u="none" strike="noStrike">
                          <a:solidFill>
                            <a:schemeClr val="accent1"/>
                          </a:solidFill>
                          <a:effectLst/>
                          <a:latin typeface="Arial" panose="020B0604020202020204" pitchFamily="34" charset="0"/>
                        </a:rPr>
                        <a:t>Doubtful</a:t>
                      </a:r>
                      <a:r>
                        <a:rPr lang="en-US" sz="1600" b="0" i="0">
                          <a:solidFill>
                            <a:schemeClr val="accent1"/>
                          </a:solidFill>
                          <a:effectLst/>
                          <a:cs typeface="Arial" panose="020B0604020202020204" pitchFamily="34" charset="0"/>
                        </a:rPr>
                        <a:t>​</a:t>
                      </a:r>
                      <a:endParaRPr lang="en-US" b="0" i="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4259275123"/>
                  </a:ext>
                </a:extLst>
              </a:tr>
              <a:tr h="359597">
                <a:tc>
                  <a:txBody>
                    <a:bodyPr/>
                    <a:lstStyle/>
                    <a:p>
                      <a:pPr algn="l" rtl="1" fontAlgn="base"/>
                      <a:r>
                        <a:rPr lang="en-US" sz="1600" b="0" i="0" u="none" strike="noStrike">
                          <a:solidFill>
                            <a:schemeClr val="accent1"/>
                          </a:solidFill>
                          <a:effectLst/>
                          <a:latin typeface="Arial" panose="020B0604020202020204" pitchFamily="34" charset="0"/>
                        </a:rPr>
                        <a:t>Minimal</a:t>
                      </a:r>
                      <a:r>
                        <a:rPr lang="en-US" sz="1600" b="0" i="0">
                          <a:solidFill>
                            <a:schemeClr val="accent1"/>
                          </a:solidFill>
                          <a:effectLst/>
                          <a:cs typeface="Arial" panose="020B0604020202020204" pitchFamily="34" charset="0"/>
                        </a:rPr>
                        <a:t>​</a:t>
                      </a:r>
                      <a:endParaRPr lang="en-US" b="0" i="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955613647"/>
                  </a:ext>
                </a:extLst>
              </a:tr>
              <a:tr h="359597">
                <a:tc>
                  <a:txBody>
                    <a:bodyPr/>
                    <a:lstStyle/>
                    <a:p>
                      <a:pPr algn="l" rtl="1" fontAlgn="base"/>
                      <a:r>
                        <a:rPr lang="en-US" sz="1600" b="0" i="0" u="none" strike="noStrike">
                          <a:solidFill>
                            <a:schemeClr val="accent1"/>
                          </a:solidFill>
                          <a:effectLst/>
                          <a:latin typeface="Arial" panose="020B0604020202020204" pitchFamily="34" charset="0"/>
                        </a:rPr>
                        <a:t>Moderate</a:t>
                      </a:r>
                      <a:r>
                        <a:rPr lang="en-US" sz="1600" b="0" i="0">
                          <a:solidFill>
                            <a:schemeClr val="accent1"/>
                          </a:solidFill>
                          <a:effectLst/>
                          <a:cs typeface="Arial" panose="020B0604020202020204" pitchFamily="34" charset="0"/>
                        </a:rPr>
                        <a:t>​</a:t>
                      </a:r>
                      <a:endParaRPr lang="en-US" b="0" i="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077736195"/>
                  </a:ext>
                </a:extLst>
              </a:tr>
              <a:tr h="359597">
                <a:tc>
                  <a:txBody>
                    <a:bodyPr/>
                    <a:lstStyle/>
                    <a:p>
                      <a:pPr algn="l" rtl="1" fontAlgn="base"/>
                      <a:r>
                        <a:rPr lang="en-US" sz="1600" b="0" i="0" u="none" strike="noStrike" dirty="0">
                          <a:solidFill>
                            <a:schemeClr val="accent1"/>
                          </a:solidFill>
                          <a:effectLst/>
                          <a:latin typeface="Arial" panose="020B0604020202020204" pitchFamily="34" charset="0"/>
                        </a:rPr>
                        <a:t>Severe</a:t>
                      </a:r>
                      <a:r>
                        <a:rPr lang="en-US" sz="1600" b="0" i="0" dirty="0">
                          <a:solidFill>
                            <a:schemeClr val="accent1"/>
                          </a:solidFill>
                          <a:effectLst/>
                          <a:cs typeface="Arial" panose="020B0604020202020204" pitchFamily="34" charset="0"/>
                        </a:rPr>
                        <a:t>​</a:t>
                      </a:r>
                      <a:endParaRPr lang="en-US" b="0" i="0" dirty="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986099469"/>
                  </a:ext>
                </a:extLst>
              </a:tr>
            </a:tbl>
          </a:graphicData>
        </a:graphic>
      </p:graphicFrame>
      <p:graphicFrame>
        <p:nvGraphicFramePr>
          <p:cNvPr id="9" name="Table 8">
            <a:extLst>
              <a:ext uri="{FF2B5EF4-FFF2-40B4-BE49-F238E27FC236}">
                <a16:creationId xmlns:a16="http://schemas.microsoft.com/office/drawing/2014/main" id="{D2D8F30C-1FD5-80A7-D070-B8F5C051BED0}"/>
              </a:ext>
            </a:extLst>
          </p:cNvPr>
          <p:cNvGraphicFramePr>
            <a:graphicFrameLocks noGrp="1"/>
          </p:cNvGraphicFramePr>
          <p:nvPr>
            <p:extLst>
              <p:ext uri="{D42A27DB-BD31-4B8C-83A1-F6EECF244321}">
                <p14:modId xmlns:p14="http://schemas.microsoft.com/office/powerpoint/2010/main" val="2926562967"/>
              </p:ext>
            </p:extLst>
          </p:nvPr>
        </p:nvGraphicFramePr>
        <p:xfrm>
          <a:off x="4472227" y="1801981"/>
          <a:ext cx="2955636" cy="2157582"/>
        </p:xfrm>
        <a:graphic>
          <a:graphicData uri="http://schemas.openxmlformats.org/drawingml/2006/table">
            <a:tbl>
              <a:tblPr/>
              <a:tblGrid>
                <a:gridCol w="2955636">
                  <a:extLst>
                    <a:ext uri="{9D8B030D-6E8A-4147-A177-3AD203B41FA5}">
                      <a16:colId xmlns:a16="http://schemas.microsoft.com/office/drawing/2014/main" val="2888935368"/>
                    </a:ext>
                  </a:extLst>
                </a:gridCol>
              </a:tblGrid>
              <a:tr h="359597">
                <a:tc>
                  <a:txBody>
                    <a:bodyPr/>
                    <a:lstStyle/>
                    <a:p>
                      <a:pPr algn="l" rtl="1" fontAlgn="base"/>
                      <a:r>
                        <a:rPr lang="en-US" sz="1600" b="1" i="0" u="none" strike="noStrike" dirty="0">
                          <a:solidFill>
                            <a:schemeClr val="accent1"/>
                          </a:solidFill>
                          <a:effectLst/>
                          <a:latin typeface="Arial" panose="020B0604020202020204" pitchFamily="34" charset="0"/>
                        </a:rPr>
                        <a:t>IMAGE COUNT</a:t>
                      </a:r>
                      <a:r>
                        <a:rPr lang="en-US" sz="1600" b="0" i="0" dirty="0">
                          <a:solidFill>
                            <a:schemeClr val="accent1"/>
                          </a:solidFill>
                          <a:effectLst/>
                          <a:cs typeface="Arial" panose="020B0604020202020204" pitchFamily="34" charset="0"/>
                        </a:rPr>
                        <a:t>​</a:t>
                      </a:r>
                      <a:endParaRPr lang="en-US" b="0" i="0" dirty="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752785178"/>
                  </a:ext>
                </a:extLst>
              </a:tr>
              <a:tr h="359597">
                <a:tc>
                  <a:txBody>
                    <a:bodyPr/>
                    <a:lstStyle/>
                    <a:p>
                      <a:pPr algn="l" rtl="1" fontAlgn="base"/>
                      <a:r>
                        <a:rPr lang="en-US" sz="1600" b="0" i="0" u="none" strike="noStrike">
                          <a:solidFill>
                            <a:schemeClr val="accent1"/>
                          </a:solidFill>
                          <a:effectLst/>
                          <a:latin typeface="Arial" panose="020B0604020202020204" pitchFamily="34" charset="0"/>
                        </a:rPr>
                        <a:t>2286</a:t>
                      </a:r>
                      <a:r>
                        <a:rPr lang="en-US" sz="1600" b="0" i="0">
                          <a:solidFill>
                            <a:schemeClr val="accent1"/>
                          </a:solidFill>
                          <a:effectLst/>
                          <a:cs typeface="Arial" panose="020B0604020202020204" pitchFamily="34" charset="0"/>
                        </a:rPr>
                        <a:t>​</a:t>
                      </a:r>
                      <a:endParaRPr lang="en-US" b="0" i="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675090460"/>
                  </a:ext>
                </a:extLst>
              </a:tr>
              <a:tr h="359597">
                <a:tc>
                  <a:txBody>
                    <a:bodyPr/>
                    <a:lstStyle/>
                    <a:p>
                      <a:pPr algn="l" rtl="1" fontAlgn="base"/>
                      <a:r>
                        <a:rPr lang="en-US" sz="1600" b="0" i="0" u="none" strike="noStrike">
                          <a:solidFill>
                            <a:schemeClr val="accent1"/>
                          </a:solidFill>
                          <a:effectLst/>
                          <a:latin typeface="Arial" panose="020B0604020202020204" pitchFamily="34" charset="0"/>
                        </a:rPr>
                        <a:t>1046</a:t>
                      </a:r>
                      <a:r>
                        <a:rPr lang="en-US" sz="1600" b="0" i="0">
                          <a:solidFill>
                            <a:schemeClr val="accent1"/>
                          </a:solidFill>
                          <a:effectLst/>
                          <a:cs typeface="Arial" panose="020B0604020202020204" pitchFamily="34" charset="0"/>
                        </a:rPr>
                        <a:t>​</a:t>
                      </a:r>
                      <a:endParaRPr lang="en-US" b="0" i="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127984916"/>
                  </a:ext>
                </a:extLst>
              </a:tr>
              <a:tr h="359597">
                <a:tc>
                  <a:txBody>
                    <a:bodyPr/>
                    <a:lstStyle/>
                    <a:p>
                      <a:pPr algn="l" rtl="1" fontAlgn="base"/>
                      <a:r>
                        <a:rPr lang="en-US" sz="1600" b="0" i="0" u="none" strike="noStrike">
                          <a:solidFill>
                            <a:schemeClr val="accent1"/>
                          </a:solidFill>
                          <a:effectLst/>
                          <a:latin typeface="Arial" panose="020B0604020202020204" pitchFamily="34" charset="0"/>
                        </a:rPr>
                        <a:t>1516</a:t>
                      </a:r>
                      <a:r>
                        <a:rPr lang="en-US" sz="1600" b="0" i="0">
                          <a:solidFill>
                            <a:schemeClr val="accent1"/>
                          </a:solidFill>
                          <a:effectLst/>
                          <a:cs typeface="Arial" panose="020B0604020202020204" pitchFamily="34" charset="0"/>
                        </a:rPr>
                        <a:t>​</a:t>
                      </a:r>
                      <a:endParaRPr lang="en-US" b="0" i="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737097205"/>
                  </a:ext>
                </a:extLst>
              </a:tr>
              <a:tr h="359597">
                <a:tc>
                  <a:txBody>
                    <a:bodyPr/>
                    <a:lstStyle/>
                    <a:p>
                      <a:pPr algn="l" rtl="1" fontAlgn="base"/>
                      <a:r>
                        <a:rPr lang="en-US" sz="1600" b="0" i="0" u="none" strike="noStrike">
                          <a:solidFill>
                            <a:schemeClr val="accent1"/>
                          </a:solidFill>
                          <a:effectLst/>
                          <a:latin typeface="Arial" panose="020B0604020202020204" pitchFamily="34" charset="0"/>
                        </a:rPr>
                        <a:t>757</a:t>
                      </a:r>
                      <a:r>
                        <a:rPr lang="en-US" sz="1600" b="0" i="0">
                          <a:solidFill>
                            <a:schemeClr val="accent1"/>
                          </a:solidFill>
                          <a:effectLst/>
                          <a:cs typeface="Arial" panose="020B0604020202020204" pitchFamily="34" charset="0"/>
                        </a:rPr>
                        <a:t>​</a:t>
                      </a:r>
                      <a:endParaRPr lang="en-US" b="0" i="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524221450"/>
                  </a:ext>
                </a:extLst>
              </a:tr>
              <a:tr h="359597">
                <a:tc>
                  <a:txBody>
                    <a:bodyPr/>
                    <a:lstStyle/>
                    <a:p>
                      <a:pPr algn="l" rtl="1" fontAlgn="base"/>
                      <a:r>
                        <a:rPr lang="en-US" sz="1600" b="0" i="0" u="none" strike="noStrike" dirty="0">
                          <a:solidFill>
                            <a:schemeClr val="accent1"/>
                          </a:solidFill>
                          <a:effectLst/>
                          <a:latin typeface="Arial" panose="020B0604020202020204" pitchFamily="34" charset="0"/>
                        </a:rPr>
                        <a:t>173</a:t>
                      </a:r>
                      <a:r>
                        <a:rPr lang="en-US" sz="1600" b="0" i="0" dirty="0">
                          <a:solidFill>
                            <a:schemeClr val="accent1"/>
                          </a:solidFill>
                          <a:effectLst/>
                          <a:cs typeface="Arial" panose="020B0604020202020204" pitchFamily="34" charset="0"/>
                        </a:rPr>
                        <a:t>​</a:t>
                      </a:r>
                      <a:endParaRPr lang="en-US" b="0" i="0" dirty="0">
                        <a:solidFill>
                          <a:schemeClr val="accent1"/>
                        </a:solidFill>
                        <a:effectLst/>
                      </a:endParaRPr>
                    </a:p>
                  </a:txBody>
                  <a:tcP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441415975"/>
                  </a:ext>
                </a:extLst>
              </a:tr>
            </a:tbl>
          </a:graphicData>
        </a:graphic>
      </p:graphicFrame>
    </p:spTree>
    <p:extLst>
      <p:ext uri="{BB962C8B-B14F-4D97-AF65-F5344CB8AC3E}">
        <p14:creationId xmlns:p14="http://schemas.microsoft.com/office/powerpoint/2010/main" val="7819790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p:cNvGrpSpPr/>
        <p:nvPr/>
      </p:nvGrpSpPr>
      <p:grpSpPr>
        <a:xfrm>
          <a:off x="0" y="0"/>
          <a:ext cx="0" cy="0"/>
          <a:chOff x="0" y="0"/>
          <a:chExt cx="0" cy="0"/>
        </a:xfrm>
      </p:grpSpPr>
      <p:sp>
        <p:nvSpPr>
          <p:cNvPr id="802" name="Google Shape;802;p44"/>
          <p:cNvSpPr txBox="1">
            <a:spLocks noGrp="1"/>
          </p:cNvSpPr>
          <p:nvPr>
            <p:ph type="title"/>
          </p:nvPr>
        </p:nvSpPr>
        <p:spPr>
          <a:xfrm>
            <a:off x="472547" y="342712"/>
            <a:ext cx="7704000" cy="8110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Machine Learning</a:t>
            </a:r>
            <a:endParaRPr dirty="0">
              <a:solidFill>
                <a:schemeClr val="accent1"/>
              </a:solidFill>
            </a:endParaRPr>
          </a:p>
        </p:txBody>
      </p:sp>
      <p:sp>
        <p:nvSpPr>
          <p:cNvPr id="5" name="TextBox 4">
            <a:extLst>
              <a:ext uri="{FF2B5EF4-FFF2-40B4-BE49-F238E27FC236}">
                <a16:creationId xmlns:a16="http://schemas.microsoft.com/office/drawing/2014/main" id="{E486D319-9258-A971-06A9-BB463D1F1DE8}"/>
              </a:ext>
            </a:extLst>
          </p:cNvPr>
          <p:cNvSpPr txBox="1"/>
          <p:nvPr/>
        </p:nvSpPr>
        <p:spPr>
          <a:xfrm>
            <a:off x="1261068" y="1376928"/>
            <a:ext cx="6621863" cy="2554545"/>
          </a:xfrm>
          <a:prstGeom prst="rect">
            <a:avLst/>
          </a:prstGeom>
          <a:noFill/>
        </p:spPr>
        <p:txBody>
          <a:bodyPr wrap="square" rtlCol="0">
            <a:spAutoFit/>
          </a:bodyPr>
          <a:lstStyle/>
          <a:p>
            <a:r>
              <a:rPr lang="en-US" sz="1800" b="1" i="0" u="none" strike="noStrike" dirty="0">
                <a:solidFill>
                  <a:schemeClr val="accent1"/>
                </a:solidFill>
                <a:effectLst/>
                <a:latin typeface="Arial" panose="020B0604020202020204" pitchFamily="34" charset="0"/>
              </a:rPr>
              <a:t>Machine learning</a:t>
            </a:r>
            <a:r>
              <a:rPr lang="en-US" sz="1800" b="0" i="0" u="none" strike="noStrike" dirty="0">
                <a:solidFill>
                  <a:schemeClr val="accent1"/>
                </a:solidFill>
                <a:effectLst/>
                <a:latin typeface="Arial" panose="020B0604020202020204" pitchFamily="34" charset="0"/>
              </a:rPr>
              <a:t> (</a:t>
            </a:r>
            <a:r>
              <a:rPr lang="en-US" sz="1800" b="1" i="0" u="none" strike="noStrike" dirty="0">
                <a:solidFill>
                  <a:schemeClr val="accent1"/>
                </a:solidFill>
                <a:effectLst/>
                <a:latin typeface="Arial" panose="020B0604020202020204" pitchFamily="34" charset="0"/>
              </a:rPr>
              <a:t>ML</a:t>
            </a:r>
            <a:r>
              <a:rPr lang="en-US" sz="1800" b="0" i="0" u="none" strike="noStrike" dirty="0">
                <a:solidFill>
                  <a:schemeClr val="accent1"/>
                </a:solidFill>
                <a:effectLst/>
                <a:latin typeface="Arial" panose="020B0604020202020204" pitchFamily="34" charset="0"/>
              </a:rPr>
              <a:t>) :</a:t>
            </a:r>
            <a:r>
              <a:rPr lang="en-US" sz="2000" dirty="0">
                <a:solidFill>
                  <a:schemeClr val="accent1"/>
                </a:solidFill>
              </a:rPr>
              <a:t> Machine learning is a field of study that focuses on developing algorithms and techniques that enable computers to learn from data and make predictions or decisions without being explicitly programmed.</a:t>
            </a:r>
          </a:p>
          <a:p>
            <a:endParaRPr lang="en-US" sz="2000" dirty="0">
              <a:solidFill>
                <a:schemeClr val="accent1"/>
              </a:solidFill>
            </a:endParaRPr>
          </a:p>
          <a:p>
            <a:r>
              <a:rPr lang="en-US" sz="2000" dirty="0">
                <a:solidFill>
                  <a:schemeClr val="accent1"/>
                </a:solidFill>
              </a:rPr>
              <a:t>We used Supervised machine learning (classification CNN)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p:cNvGrpSpPr/>
        <p:nvPr/>
      </p:nvGrpSpPr>
      <p:grpSpPr>
        <a:xfrm>
          <a:off x="0" y="0"/>
          <a:ext cx="0" cy="0"/>
          <a:chOff x="0" y="0"/>
          <a:chExt cx="0" cy="0"/>
        </a:xfrm>
      </p:grpSpPr>
      <p:pic>
        <p:nvPicPr>
          <p:cNvPr id="6" name="Picture 5" descr="A diagram of machine learning&#10;&#10;Description automatically generated">
            <a:extLst>
              <a:ext uri="{FF2B5EF4-FFF2-40B4-BE49-F238E27FC236}">
                <a16:creationId xmlns:a16="http://schemas.microsoft.com/office/drawing/2014/main" id="{787E7E50-CF79-E44F-0F1A-F02375089A41}"/>
              </a:ext>
            </a:extLst>
          </p:cNvPr>
          <p:cNvPicPr>
            <a:picLocks noChangeAspect="1"/>
          </p:cNvPicPr>
          <p:nvPr/>
        </p:nvPicPr>
        <p:blipFill>
          <a:blip r:embed="rId3"/>
          <a:stretch>
            <a:fillRect/>
          </a:stretch>
        </p:blipFill>
        <p:spPr>
          <a:xfrm>
            <a:off x="935420" y="514424"/>
            <a:ext cx="6285185" cy="3773797"/>
          </a:xfrm>
          <a:prstGeom prst="rect">
            <a:avLst/>
          </a:prstGeom>
        </p:spPr>
      </p:pic>
    </p:spTree>
    <p:extLst>
      <p:ext uri="{BB962C8B-B14F-4D97-AF65-F5344CB8AC3E}">
        <p14:creationId xmlns:p14="http://schemas.microsoft.com/office/powerpoint/2010/main" val="67554273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1187"/>
        <p:cNvGrpSpPr/>
        <p:nvPr/>
      </p:nvGrpSpPr>
      <p:grpSpPr>
        <a:xfrm>
          <a:off x="0" y="0"/>
          <a:ext cx="0" cy="0"/>
          <a:chOff x="0" y="0"/>
          <a:chExt cx="0" cy="0"/>
        </a:xfrm>
      </p:grpSpPr>
      <p:sp>
        <p:nvSpPr>
          <p:cNvPr id="1188" name="Google Shape;1188;p58"/>
          <p:cNvSpPr txBox="1">
            <a:spLocks noGrp="1"/>
          </p:cNvSpPr>
          <p:nvPr>
            <p:ph type="title"/>
          </p:nvPr>
        </p:nvSpPr>
        <p:spPr>
          <a:xfrm>
            <a:off x="459612" y="4609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chemeClr val="accent1"/>
                </a:solidFill>
              </a:rPr>
              <a:t>Neural network </a:t>
            </a:r>
            <a:endParaRPr sz="2400" dirty="0">
              <a:solidFill>
                <a:schemeClr val="accent1"/>
              </a:solidFill>
            </a:endParaRPr>
          </a:p>
        </p:txBody>
      </p:sp>
      <p:sp>
        <p:nvSpPr>
          <p:cNvPr id="1189" name="Google Shape;1189;p58"/>
          <p:cNvSpPr txBox="1">
            <a:spLocks noGrp="1"/>
          </p:cNvSpPr>
          <p:nvPr>
            <p:ph type="body" idx="1"/>
          </p:nvPr>
        </p:nvSpPr>
        <p:spPr>
          <a:xfrm>
            <a:off x="720000" y="1017725"/>
            <a:ext cx="7704000" cy="2465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accent1"/>
                </a:solidFill>
              </a:rPr>
              <a:t>Neural networks are powerful algorithms inspired by the structure of the human brain that are used to solve complex machine learning problems. You will build your own Neural Network from scratch to understand how it works. After this course, you will be able to create neural networks for solving classification and regression problems using the scikit-learn library.</a:t>
            </a:r>
            <a:endParaRPr sz="1600" dirty="0">
              <a:solidFill>
                <a:schemeClr val="accent1"/>
              </a:solidFill>
            </a:endParaRPr>
          </a:p>
        </p:txBody>
      </p:sp>
      <p:pic>
        <p:nvPicPr>
          <p:cNvPr id="3" name="Picture 2" descr="A diagram of a network&#10;&#10;Description automatically generated">
            <a:extLst>
              <a:ext uri="{FF2B5EF4-FFF2-40B4-BE49-F238E27FC236}">
                <a16:creationId xmlns:a16="http://schemas.microsoft.com/office/drawing/2014/main" id="{B2A0D237-2F0E-014D-2791-7D448748C3FA}"/>
              </a:ext>
            </a:extLst>
          </p:cNvPr>
          <p:cNvPicPr>
            <a:picLocks noChangeAspect="1"/>
          </p:cNvPicPr>
          <p:nvPr/>
        </p:nvPicPr>
        <p:blipFill>
          <a:blip r:embed="rId3"/>
          <a:stretch>
            <a:fillRect/>
          </a:stretch>
        </p:blipFill>
        <p:spPr>
          <a:xfrm>
            <a:off x="0" y="2677850"/>
            <a:ext cx="9144000" cy="2465650"/>
          </a:xfrm>
          <a:prstGeom prst="rect">
            <a:avLst/>
          </a:prstGeom>
        </p:spPr>
      </p:pic>
    </p:spTree>
    <p:extLst>
      <p:ext uri="{BB962C8B-B14F-4D97-AF65-F5344CB8AC3E}">
        <p14:creationId xmlns:p14="http://schemas.microsoft.com/office/powerpoint/2010/main" val="6615190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1187"/>
        <p:cNvGrpSpPr/>
        <p:nvPr/>
      </p:nvGrpSpPr>
      <p:grpSpPr>
        <a:xfrm>
          <a:off x="0" y="0"/>
          <a:ext cx="0" cy="0"/>
          <a:chOff x="0" y="0"/>
          <a:chExt cx="0" cy="0"/>
        </a:xfrm>
      </p:grpSpPr>
      <p:sp>
        <p:nvSpPr>
          <p:cNvPr id="1188" name="Google Shape;1188;p58"/>
          <p:cNvSpPr txBox="1">
            <a:spLocks noGrp="1"/>
          </p:cNvSpPr>
          <p:nvPr>
            <p:ph type="title"/>
          </p:nvPr>
        </p:nvSpPr>
        <p:spPr>
          <a:xfrm>
            <a:off x="348775" y="1441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chemeClr val="accent1"/>
                </a:solidFill>
              </a:rPr>
              <a:t>convolutional neural network (CNNs)</a:t>
            </a:r>
            <a:endParaRPr sz="2400" dirty="0">
              <a:solidFill>
                <a:schemeClr val="accent1"/>
              </a:solidFill>
            </a:endParaRPr>
          </a:p>
        </p:txBody>
      </p:sp>
      <p:sp>
        <p:nvSpPr>
          <p:cNvPr id="1189" name="Google Shape;1189;p58"/>
          <p:cNvSpPr txBox="1">
            <a:spLocks noGrp="1"/>
          </p:cNvSpPr>
          <p:nvPr>
            <p:ph type="body" idx="1"/>
          </p:nvPr>
        </p:nvSpPr>
        <p:spPr>
          <a:xfrm>
            <a:off x="720000" y="645650"/>
            <a:ext cx="7704000" cy="2465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chemeClr val="accent1"/>
                </a:solidFill>
              </a:rPr>
              <a:t>CNN stands for Convolutional Neural Network. It is a type of artificial neural network that is particularly well-suited for </a:t>
            </a:r>
            <a:r>
              <a:rPr lang="en-GB" sz="1500" dirty="0" err="1">
                <a:solidFill>
                  <a:schemeClr val="accent1"/>
                </a:solidFill>
              </a:rPr>
              <a:t>analyzing</a:t>
            </a:r>
            <a:r>
              <a:rPr lang="en-GB" sz="1500" dirty="0">
                <a:solidFill>
                  <a:schemeClr val="accent1"/>
                </a:solidFill>
              </a:rPr>
              <a:t> visual data such as images and videos. CNNs have revolutionized the field of computer vision and have become the go-to model for tasks such as image classification, object detection, and image segmentation.</a:t>
            </a:r>
          </a:p>
          <a:p>
            <a:pPr marL="0" lvl="0" indent="0" algn="l" rtl="0">
              <a:spcBef>
                <a:spcPts val="0"/>
              </a:spcBef>
              <a:spcAft>
                <a:spcPts val="0"/>
              </a:spcAft>
              <a:buNone/>
            </a:pPr>
            <a:r>
              <a:rPr lang="en-GB" sz="1500" dirty="0">
                <a:solidFill>
                  <a:schemeClr val="accent1"/>
                </a:solidFill>
              </a:rPr>
              <a:t>CNNs have achieved remarkable success in various computer vision tasks and have been applied in many practical applications such as autonomous driving, facial recognition, medical imaging, and more.</a:t>
            </a:r>
            <a:endParaRPr sz="1500" dirty="0">
              <a:solidFill>
                <a:schemeClr val="accent1"/>
              </a:solidFill>
            </a:endParaRPr>
          </a:p>
        </p:txBody>
      </p:sp>
      <p:pic>
        <p:nvPicPr>
          <p:cNvPr id="7" name="Picture 6">
            <a:extLst>
              <a:ext uri="{FF2B5EF4-FFF2-40B4-BE49-F238E27FC236}">
                <a16:creationId xmlns:a16="http://schemas.microsoft.com/office/drawing/2014/main" id="{ED96ED89-2FC0-2133-0998-55E58C77F394}"/>
              </a:ext>
            </a:extLst>
          </p:cNvPr>
          <p:cNvPicPr>
            <a:picLocks noChangeAspect="1"/>
          </p:cNvPicPr>
          <p:nvPr/>
        </p:nvPicPr>
        <p:blipFill>
          <a:blip r:embed="rId3"/>
          <a:stretch>
            <a:fillRect/>
          </a:stretch>
        </p:blipFill>
        <p:spPr>
          <a:xfrm>
            <a:off x="0" y="2672862"/>
            <a:ext cx="9144000" cy="2470638"/>
          </a:xfrm>
          <a:prstGeom prst="rect">
            <a:avLst/>
          </a:prstGeom>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1314"/>
        <p:cNvGrpSpPr/>
        <p:nvPr/>
      </p:nvGrpSpPr>
      <p:grpSpPr>
        <a:xfrm>
          <a:off x="0" y="0"/>
          <a:ext cx="0" cy="0"/>
          <a:chOff x="0" y="0"/>
          <a:chExt cx="0" cy="0"/>
        </a:xfrm>
      </p:grpSpPr>
      <p:sp>
        <p:nvSpPr>
          <p:cNvPr id="1316" name="Google Shape;1316;p59"/>
          <p:cNvSpPr txBox="1">
            <a:spLocks noGrp="1"/>
          </p:cNvSpPr>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u="sng" dirty="0">
                <a:solidFill>
                  <a:schemeClr val="bg1"/>
                </a:solidFill>
              </a:rPr>
              <a:t>Members of team</a:t>
            </a:r>
            <a:r>
              <a:rPr lang="en-US" sz="1400" dirty="0">
                <a:solidFill>
                  <a:schemeClr val="bg1"/>
                </a:solidFill>
              </a:rPr>
              <a:t>:                                                                                 </a:t>
            </a:r>
            <a:r>
              <a:rPr lang="en-US" sz="1800" u="sng" dirty="0">
                <a:solidFill>
                  <a:schemeClr val="bg1"/>
                </a:solidFill>
              </a:rPr>
              <a:t>Supervised:</a:t>
            </a:r>
          </a:p>
          <a:p>
            <a:pPr marL="0" lvl="0" indent="0" algn="l" rtl="0">
              <a:spcBef>
                <a:spcPts val="0"/>
              </a:spcBef>
              <a:spcAft>
                <a:spcPts val="0"/>
              </a:spcAft>
              <a:buNone/>
            </a:pPr>
            <a:endParaRPr lang="en-US" sz="1400" dirty="0">
              <a:solidFill>
                <a:schemeClr val="accent1"/>
              </a:solidFill>
            </a:endParaRPr>
          </a:p>
          <a:p>
            <a:pPr marL="0" lvl="0" indent="0" algn="l" rtl="0">
              <a:spcBef>
                <a:spcPts val="0"/>
              </a:spcBef>
              <a:spcAft>
                <a:spcPts val="0"/>
              </a:spcAft>
              <a:buNone/>
            </a:pPr>
            <a:r>
              <a:rPr lang="en-US" sz="1800" dirty="0">
                <a:solidFill>
                  <a:schemeClr val="accent1"/>
                </a:solidFill>
              </a:rPr>
              <a:t>1- Mario Ashraf yaqoub                                                       Dr: Khaled Was</a:t>
            </a:r>
            <a:r>
              <a:rPr lang="en-AS" sz="1800" dirty="0">
                <a:solidFill>
                  <a:schemeClr val="accent1"/>
                </a:solidFill>
              </a:rPr>
              <a:t>s</a:t>
            </a:r>
            <a:r>
              <a:rPr lang="en-US" sz="1800" dirty="0">
                <a:solidFill>
                  <a:schemeClr val="accent1"/>
                </a:solidFill>
              </a:rPr>
              <a:t>if</a:t>
            </a:r>
          </a:p>
          <a:p>
            <a:pPr marL="0" lvl="0" indent="0" algn="l" rtl="0">
              <a:spcBef>
                <a:spcPts val="0"/>
              </a:spcBef>
              <a:spcAft>
                <a:spcPts val="0"/>
              </a:spcAft>
              <a:buNone/>
            </a:pPr>
            <a:r>
              <a:rPr lang="en-US" sz="1800" dirty="0">
                <a:solidFill>
                  <a:schemeClr val="accent1"/>
                </a:solidFill>
              </a:rPr>
              <a:t>2- Thomas Hany Nagy                                                           Eng: Zienab Mostafa</a:t>
            </a:r>
          </a:p>
          <a:p>
            <a:pPr marL="0" lvl="0" indent="0" algn="l" rtl="0">
              <a:spcBef>
                <a:spcPts val="0"/>
              </a:spcBef>
              <a:spcAft>
                <a:spcPts val="0"/>
              </a:spcAft>
              <a:buNone/>
            </a:pPr>
            <a:r>
              <a:rPr lang="en-US" sz="1800" dirty="0">
                <a:solidFill>
                  <a:schemeClr val="accent1"/>
                </a:solidFill>
              </a:rPr>
              <a:t>3- Youssef Mohsen Thabeet</a:t>
            </a:r>
          </a:p>
          <a:p>
            <a:pPr marL="0" lvl="0" indent="0" algn="l" rtl="0">
              <a:spcBef>
                <a:spcPts val="0"/>
              </a:spcBef>
              <a:spcAft>
                <a:spcPts val="0"/>
              </a:spcAft>
              <a:buNone/>
            </a:pPr>
            <a:r>
              <a:rPr lang="en-US" sz="1800" dirty="0">
                <a:solidFill>
                  <a:schemeClr val="accent1"/>
                </a:solidFill>
              </a:rPr>
              <a:t>4- Yassa Akram Roshdy</a:t>
            </a:r>
          </a:p>
          <a:p>
            <a:pPr marL="0" lvl="0" indent="0" algn="l" rtl="0">
              <a:spcBef>
                <a:spcPts val="0"/>
              </a:spcBef>
              <a:spcAft>
                <a:spcPts val="0"/>
              </a:spcAft>
              <a:buNone/>
            </a:pPr>
            <a:r>
              <a:rPr lang="en-US" sz="1800" dirty="0">
                <a:solidFill>
                  <a:schemeClr val="accent1"/>
                </a:solidFill>
              </a:rPr>
              <a:t>5- Sara Bakhet Falltous</a:t>
            </a:r>
          </a:p>
          <a:p>
            <a:pPr marL="0" lvl="0" indent="0" algn="l" rtl="0">
              <a:spcBef>
                <a:spcPts val="0"/>
              </a:spcBef>
              <a:spcAft>
                <a:spcPts val="0"/>
              </a:spcAft>
              <a:buNone/>
            </a:pPr>
            <a:r>
              <a:rPr lang="en-US" sz="1800" dirty="0">
                <a:solidFill>
                  <a:schemeClr val="accent1"/>
                </a:solidFill>
              </a:rPr>
              <a:t>6- Merna Samir Fouad</a:t>
            </a:r>
          </a:p>
          <a:p>
            <a:pPr marL="0" lvl="0" indent="0" algn="l" rtl="0">
              <a:spcBef>
                <a:spcPts val="0"/>
              </a:spcBef>
              <a:spcAft>
                <a:spcPts val="0"/>
              </a:spcAft>
              <a:buNone/>
            </a:pPr>
            <a:r>
              <a:rPr lang="en-US" sz="1800" dirty="0">
                <a:solidFill>
                  <a:schemeClr val="accent1"/>
                </a:solidFill>
              </a:rPr>
              <a:t>7- Roudia Abdelrhman and Elmonem Abd Elrzak</a:t>
            </a:r>
          </a:p>
          <a:p>
            <a:pPr marL="0" lvl="0" indent="0" algn="l" rtl="0">
              <a:spcBef>
                <a:spcPts val="0"/>
              </a:spcBef>
              <a:spcAft>
                <a:spcPts val="0"/>
              </a:spcAft>
              <a:buNone/>
            </a:pPr>
            <a:endParaRPr sz="14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1187"/>
        <p:cNvGrpSpPr/>
        <p:nvPr/>
      </p:nvGrpSpPr>
      <p:grpSpPr>
        <a:xfrm>
          <a:off x="0" y="0"/>
          <a:ext cx="0" cy="0"/>
          <a:chOff x="0" y="0"/>
          <a:chExt cx="0" cy="0"/>
        </a:xfrm>
      </p:grpSpPr>
      <p:pic>
        <p:nvPicPr>
          <p:cNvPr id="10" name="Picture 9">
            <a:extLst>
              <a:ext uri="{FF2B5EF4-FFF2-40B4-BE49-F238E27FC236}">
                <a16:creationId xmlns:a16="http://schemas.microsoft.com/office/drawing/2014/main" id="{F9734455-1468-93AE-01F0-9D66C2E9B30B}"/>
              </a:ext>
            </a:extLst>
          </p:cNvPr>
          <p:cNvPicPr>
            <a:picLocks noChangeAspect="1"/>
          </p:cNvPicPr>
          <p:nvPr/>
        </p:nvPicPr>
        <p:blipFill>
          <a:blip r:embed="rId3"/>
          <a:stretch>
            <a:fillRect/>
          </a:stretch>
        </p:blipFill>
        <p:spPr>
          <a:xfrm>
            <a:off x="751489" y="702357"/>
            <a:ext cx="7641021" cy="3738785"/>
          </a:xfrm>
          <a:prstGeom prst="rect">
            <a:avLst/>
          </a:prstGeom>
        </p:spPr>
      </p:pic>
    </p:spTree>
    <p:extLst>
      <p:ext uri="{BB962C8B-B14F-4D97-AF65-F5344CB8AC3E}">
        <p14:creationId xmlns:p14="http://schemas.microsoft.com/office/powerpoint/2010/main" val="41605111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1187"/>
        <p:cNvGrpSpPr/>
        <p:nvPr/>
      </p:nvGrpSpPr>
      <p:grpSpPr>
        <a:xfrm>
          <a:off x="0" y="0"/>
          <a:ext cx="0" cy="0"/>
          <a:chOff x="0" y="0"/>
          <a:chExt cx="0" cy="0"/>
        </a:xfrm>
      </p:grpSpPr>
      <p:sp>
        <p:nvSpPr>
          <p:cNvPr id="2" name="Google Shape;1315;p59">
            <a:extLst>
              <a:ext uri="{FF2B5EF4-FFF2-40B4-BE49-F238E27FC236}">
                <a16:creationId xmlns:a16="http://schemas.microsoft.com/office/drawing/2014/main" id="{39CD9395-36E2-38E2-636E-ADFD535151AC}"/>
              </a:ext>
            </a:extLst>
          </p:cNvPr>
          <p:cNvSpPr txBox="1">
            <a:spLocks noGrp="1"/>
          </p:cNvSpPr>
          <p:nvPr/>
        </p:nvSpPr>
        <p:spPr>
          <a:xfrm>
            <a:off x="482934" y="338067"/>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lternates"/>
              <a:buNone/>
              <a:defRPr sz="3500" b="1" i="0" u="none" strike="noStrike" cap="none">
                <a:solidFill>
                  <a:schemeClr val="dk1"/>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US" sz="3200" dirty="0">
                <a:solidFill>
                  <a:schemeClr val="accent5"/>
                </a:solidFill>
              </a:rPr>
              <a:t>The models tested in the project</a:t>
            </a:r>
            <a:endParaRPr sz="3200" dirty="0">
              <a:solidFill>
                <a:schemeClr val="accent5"/>
              </a:solidFill>
            </a:endParaRPr>
          </a:p>
        </p:txBody>
      </p:sp>
      <p:sp>
        <p:nvSpPr>
          <p:cNvPr id="3" name="Google Shape;1316;p59">
            <a:extLst>
              <a:ext uri="{FF2B5EF4-FFF2-40B4-BE49-F238E27FC236}">
                <a16:creationId xmlns:a16="http://schemas.microsoft.com/office/drawing/2014/main" id="{96231BE7-8FE2-7870-6016-C5A56C84ADDB}"/>
              </a:ext>
            </a:extLst>
          </p:cNvPr>
          <p:cNvSpPr txBox="1">
            <a:spLocks noGrp="1"/>
          </p:cNvSpPr>
          <p:nvPr/>
        </p:nvSpPr>
        <p:spPr>
          <a:xfrm>
            <a:off x="720000" y="910767"/>
            <a:ext cx="7704000" cy="359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Ubuntu"/>
              <a:buChar char="●"/>
              <a:defRPr sz="1150" b="0" i="0" u="none" strike="noStrike" cap="none">
                <a:solidFill>
                  <a:srgbClr val="434343"/>
                </a:solidFill>
                <a:latin typeface="Ubuntu"/>
                <a:ea typeface="Ubuntu"/>
                <a:cs typeface="Ubuntu"/>
                <a:sym typeface="Ubuntu"/>
              </a:defRPr>
            </a:lvl1pPr>
            <a:lvl2pPr marL="914400" marR="0" lvl="1"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2pPr>
            <a:lvl3pPr marL="1371600" marR="0" lvl="2"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3pPr>
            <a:lvl4pPr marL="1828800" marR="0" lvl="3"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4pPr>
            <a:lvl5pPr marL="2286000" marR="0" lvl="4"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5pPr>
            <a:lvl6pPr marL="2743200" marR="0" lvl="5"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6pPr>
            <a:lvl7pPr marL="3200400" marR="0" lvl="6"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7pPr>
            <a:lvl8pPr marL="3657600" marR="0" lvl="7"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8pPr>
            <a:lvl9pPr marL="4114800" marR="0" lvl="8"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9pPr>
          </a:lstStyle>
          <a:p>
            <a:pPr marL="0" lvl="0" indent="0" algn="l" rtl="0">
              <a:spcBef>
                <a:spcPts val="0"/>
              </a:spcBef>
              <a:spcAft>
                <a:spcPts val="0"/>
              </a:spcAft>
              <a:buNone/>
            </a:pPr>
            <a:r>
              <a:rPr lang="en-US" sz="1800" dirty="0">
                <a:solidFill>
                  <a:schemeClr val="accent5"/>
                </a:solidFill>
              </a:rPr>
              <a:t>1-mobilNet</a:t>
            </a:r>
          </a:p>
          <a:p>
            <a:pPr marL="0" lvl="0" indent="0" algn="l" rtl="0">
              <a:spcBef>
                <a:spcPts val="0"/>
              </a:spcBef>
              <a:spcAft>
                <a:spcPts val="0"/>
              </a:spcAft>
              <a:buNone/>
            </a:pPr>
            <a:r>
              <a:rPr lang="en-US" sz="1800" dirty="0">
                <a:solidFill>
                  <a:schemeClr val="accent5"/>
                </a:solidFill>
              </a:rPr>
              <a:t>Disadvantages:</a:t>
            </a:r>
            <a:r>
              <a:rPr lang="en-GB" sz="1800" dirty="0">
                <a:solidFill>
                  <a:schemeClr val="accent5"/>
                </a:solidFill>
              </a:rPr>
              <a:t>Limited accuracy and relatively less efficiency EfficientNetB5</a:t>
            </a:r>
          </a:p>
          <a:p>
            <a:pPr marL="0" lvl="0" indent="0" algn="l" rtl="0">
              <a:spcBef>
                <a:spcPts val="0"/>
              </a:spcBef>
              <a:spcAft>
                <a:spcPts val="0"/>
              </a:spcAft>
              <a:buNone/>
            </a:pPr>
            <a:endParaRPr lang="en-GB" sz="1800" dirty="0">
              <a:solidFill>
                <a:schemeClr val="accent5"/>
              </a:solidFill>
            </a:endParaRPr>
          </a:p>
          <a:p>
            <a:pPr marL="0" lvl="0" indent="0" algn="l" rtl="0">
              <a:spcBef>
                <a:spcPts val="0"/>
              </a:spcBef>
              <a:spcAft>
                <a:spcPts val="0"/>
              </a:spcAft>
              <a:buNone/>
            </a:pPr>
            <a:r>
              <a:rPr lang="en-GB" sz="1800" dirty="0">
                <a:solidFill>
                  <a:schemeClr val="accent5"/>
                </a:solidFill>
              </a:rPr>
              <a:t>2-VGG-16</a:t>
            </a:r>
          </a:p>
          <a:p>
            <a:pPr marL="0" lvl="0" indent="0" algn="l" rtl="0">
              <a:spcBef>
                <a:spcPts val="0"/>
              </a:spcBef>
              <a:spcAft>
                <a:spcPts val="0"/>
              </a:spcAft>
              <a:buNone/>
            </a:pPr>
            <a:r>
              <a:rPr lang="en-GB" sz="1800" dirty="0">
                <a:solidFill>
                  <a:schemeClr val="accent5"/>
                </a:solidFill>
              </a:rPr>
              <a:t>Disadvantages: Slow in training and implementation compared to efficientNetB5 due to the large number of layers and requires a large memory to store the parameters.</a:t>
            </a:r>
          </a:p>
          <a:p>
            <a:pPr marL="0" lvl="0" indent="0" algn="l" rtl="0">
              <a:spcBef>
                <a:spcPts val="0"/>
              </a:spcBef>
              <a:spcAft>
                <a:spcPts val="0"/>
              </a:spcAft>
              <a:buNone/>
            </a:pPr>
            <a:endParaRPr lang="en-GB" sz="1800" dirty="0">
              <a:solidFill>
                <a:schemeClr val="accent5"/>
              </a:solidFill>
            </a:endParaRPr>
          </a:p>
          <a:p>
            <a:pPr marL="0" lvl="0" indent="0" algn="l" rtl="0">
              <a:spcBef>
                <a:spcPts val="0"/>
              </a:spcBef>
              <a:spcAft>
                <a:spcPts val="0"/>
              </a:spcAft>
              <a:buNone/>
            </a:pPr>
            <a:r>
              <a:rPr lang="en-GB" sz="1800" dirty="0">
                <a:solidFill>
                  <a:schemeClr val="accent5"/>
                </a:solidFill>
              </a:rPr>
              <a:t>3-EfficientNetB5</a:t>
            </a:r>
          </a:p>
          <a:p>
            <a:pPr marL="0" lvl="0" indent="0" algn="l" rtl="0">
              <a:spcBef>
                <a:spcPts val="0"/>
              </a:spcBef>
              <a:spcAft>
                <a:spcPts val="0"/>
              </a:spcAft>
              <a:buNone/>
            </a:pPr>
            <a:endParaRPr lang="en-GB" sz="1800" dirty="0">
              <a:solidFill>
                <a:schemeClr val="accent5"/>
              </a:solidFill>
            </a:endParaRPr>
          </a:p>
          <a:p>
            <a:pPr marL="0" indent="0">
              <a:buNone/>
            </a:pPr>
            <a:r>
              <a:rPr lang="en-US" sz="1800" dirty="0">
                <a:solidFill>
                  <a:schemeClr val="accent5"/>
                </a:solidFill>
              </a:rPr>
              <a:t>In the end,we chose the model </a:t>
            </a:r>
            <a:r>
              <a:rPr lang="en-GB" sz="1800" dirty="0">
                <a:solidFill>
                  <a:schemeClr val="accent5"/>
                </a:solidFill>
              </a:rPr>
              <a:t>EfficientNetB5</a:t>
            </a:r>
          </a:p>
          <a:p>
            <a:pPr marL="0" lvl="0" indent="0" algn="l" rtl="0">
              <a:spcBef>
                <a:spcPts val="0"/>
              </a:spcBef>
              <a:spcAft>
                <a:spcPts val="0"/>
              </a:spcAft>
              <a:buNone/>
            </a:pPr>
            <a:endParaRPr lang="en-GB" sz="1800" dirty="0">
              <a:solidFill>
                <a:schemeClr val="dk1"/>
              </a:solidFill>
            </a:endParaRPr>
          </a:p>
          <a:p>
            <a:pPr marL="0" lvl="0" indent="0" algn="l" rtl="0">
              <a:spcBef>
                <a:spcPts val="0"/>
              </a:spcBef>
              <a:spcAft>
                <a:spcPts val="0"/>
              </a:spcAft>
              <a:buNone/>
            </a:pPr>
            <a:endParaRPr lang="ar-EG"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endParaRPr lang="en-US" sz="1600" dirty="0">
              <a:solidFill>
                <a:schemeClr val="dk1"/>
              </a:solidFill>
            </a:endParaRPr>
          </a:p>
          <a:p>
            <a:pPr marL="0" lvl="0" indent="0" algn="l" rtl="0">
              <a:spcBef>
                <a:spcPts val="0"/>
              </a:spcBef>
              <a:spcAft>
                <a:spcPts val="0"/>
              </a:spcAft>
              <a:buNone/>
            </a:pPr>
            <a:endParaRPr lang="en-US" sz="2000" dirty="0">
              <a:solidFill>
                <a:schemeClr val="dk1"/>
              </a:solidFill>
            </a:endParaRPr>
          </a:p>
        </p:txBody>
      </p:sp>
    </p:spTree>
    <p:extLst>
      <p:ext uri="{BB962C8B-B14F-4D97-AF65-F5344CB8AC3E}">
        <p14:creationId xmlns:p14="http://schemas.microsoft.com/office/powerpoint/2010/main" val="1698028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1187"/>
        <p:cNvGrpSpPr/>
        <p:nvPr/>
      </p:nvGrpSpPr>
      <p:grpSpPr>
        <a:xfrm>
          <a:off x="0" y="0"/>
          <a:ext cx="0" cy="0"/>
          <a:chOff x="0" y="0"/>
          <a:chExt cx="0" cy="0"/>
        </a:xfrm>
      </p:grpSpPr>
      <p:sp>
        <p:nvSpPr>
          <p:cNvPr id="2" name="Google Shape;1315;p59">
            <a:extLst>
              <a:ext uri="{FF2B5EF4-FFF2-40B4-BE49-F238E27FC236}">
                <a16:creationId xmlns:a16="http://schemas.microsoft.com/office/drawing/2014/main" id="{8F67F619-17F7-7FBE-FFB6-4D4AC047BE46}"/>
              </a:ext>
            </a:extLst>
          </p:cNvPr>
          <p:cNvSpPr txBox="1">
            <a:spLocks noGrp="1"/>
          </p:cNvSpPr>
          <p:nvPr/>
        </p:nvSpPr>
        <p:spPr>
          <a:xfrm>
            <a:off x="516800" y="228000"/>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lternates"/>
              <a:buNone/>
              <a:defRPr sz="3500" b="1" i="0" u="none" strike="noStrike" cap="none">
                <a:solidFill>
                  <a:schemeClr val="dk1"/>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US" dirty="0">
                <a:solidFill>
                  <a:schemeClr val="accent5"/>
                </a:solidFill>
              </a:rPr>
              <a:t>The model used</a:t>
            </a:r>
            <a:endParaRPr dirty="0">
              <a:solidFill>
                <a:schemeClr val="accent5"/>
              </a:solidFill>
            </a:endParaRPr>
          </a:p>
        </p:txBody>
      </p:sp>
      <p:sp>
        <p:nvSpPr>
          <p:cNvPr id="3" name="Google Shape;1316;p59">
            <a:extLst>
              <a:ext uri="{FF2B5EF4-FFF2-40B4-BE49-F238E27FC236}">
                <a16:creationId xmlns:a16="http://schemas.microsoft.com/office/drawing/2014/main" id="{E04617AB-B7BF-928E-4AA6-323AC1524163}"/>
              </a:ext>
            </a:extLst>
          </p:cNvPr>
          <p:cNvSpPr txBox="1">
            <a:spLocks noGrp="1"/>
          </p:cNvSpPr>
          <p:nvPr/>
        </p:nvSpPr>
        <p:spPr>
          <a:xfrm>
            <a:off x="720000" y="1013467"/>
            <a:ext cx="7704000" cy="359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Ubuntu"/>
              <a:buChar char="●"/>
              <a:defRPr sz="1150" b="0" i="0" u="none" strike="noStrike" cap="none">
                <a:solidFill>
                  <a:srgbClr val="434343"/>
                </a:solidFill>
                <a:latin typeface="Ubuntu"/>
                <a:ea typeface="Ubuntu"/>
                <a:cs typeface="Ubuntu"/>
                <a:sym typeface="Ubuntu"/>
              </a:defRPr>
            </a:lvl1pPr>
            <a:lvl2pPr marL="914400" marR="0" lvl="1"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2pPr>
            <a:lvl3pPr marL="1371600" marR="0" lvl="2"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3pPr>
            <a:lvl4pPr marL="1828800" marR="0" lvl="3"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4pPr>
            <a:lvl5pPr marL="2286000" marR="0" lvl="4"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5pPr>
            <a:lvl6pPr marL="2743200" marR="0" lvl="5"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6pPr>
            <a:lvl7pPr marL="3200400" marR="0" lvl="6"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7pPr>
            <a:lvl8pPr marL="3657600" marR="0" lvl="7"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8pPr>
            <a:lvl9pPr marL="4114800" marR="0" lvl="8"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9pPr>
          </a:lstStyle>
          <a:p>
            <a:pPr marL="0" lvl="0" indent="0" algn="l" rtl="0">
              <a:spcBef>
                <a:spcPts val="0"/>
              </a:spcBef>
              <a:spcAft>
                <a:spcPts val="0"/>
              </a:spcAft>
              <a:buNone/>
            </a:pPr>
            <a:r>
              <a:rPr lang="en-GB" sz="2000" dirty="0">
                <a:solidFill>
                  <a:schemeClr val="accent5"/>
                </a:solidFill>
              </a:rPr>
              <a:t>EfficientNetB5 is a model within the EfficientNet family, which is a series of convolutional neural networks (CNNs)EfficientNetB5 is an advanced convolutional neural network that combines high accuracy with computational efficiency. Designed with compound scaling, it achieves an optimal balance of model width, depth, and resolution, making it suitable for a wide range of computer vision applications. Its high efficiency and accuracy make EfficientNetB5 an excellent choice for image classification tasks and use in resource-intensive environments.</a:t>
            </a:r>
            <a:endParaRPr sz="2000" dirty="0">
              <a:solidFill>
                <a:schemeClr val="accent5"/>
              </a:solidFill>
            </a:endParaRPr>
          </a:p>
        </p:txBody>
      </p:sp>
    </p:spTree>
    <p:extLst>
      <p:ext uri="{BB962C8B-B14F-4D97-AF65-F5344CB8AC3E}">
        <p14:creationId xmlns:p14="http://schemas.microsoft.com/office/powerpoint/2010/main" val="3843423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692"/>
        <p:cNvGrpSpPr/>
        <p:nvPr/>
      </p:nvGrpSpPr>
      <p:grpSpPr>
        <a:xfrm>
          <a:off x="0" y="0"/>
          <a:ext cx="0" cy="0"/>
          <a:chOff x="0" y="0"/>
          <a:chExt cx="0" cy="0"/>
        </a:xfrm>
      </p:grpSpPr>
      <p:sp>
        <p:nvSpPr>
          <p:cNvPr id="695" name="Google Shape;695;p40"/>
          <p:cNvSpPr txBox="1">
            <a:spLocks noGrp="1"/>
          </p:cNvSpPr>
          <p:nvPr>
            <p:ph type="title"/>
          </p:nvPr>
        </p:nvSpPr>
        <p:spPr>
          <a:xfrm>
            <a:off x="720000" y="190025"/>
            <a:ext cx="7704000" cy="9178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rPr>
              <a:t>Proposed Model</a:t>
            </a:r>
            <a:endParaRPr sz="2800" dirty="0">
              <a:solidFill>
                <a:schemeClr val="accent1"/>
              </a:solidFill>
            </a:endParaRPr>
          </a:p>
        </p:txBody>
      </p:sp>
      <p:sp>
        <p:nvSpPr>
          <p:cNvPr id="698" name="Google Shape;698;p40"/>
          <p:cNvSpPr txBox="1">
            <a:spLocks noGrp="1"/>
          </p:cNvSpPr>
          <p:nvPr>
            <p:ph type="subTitle" idx="3"/>
          </p:nvPr>
        </p:nvSpPr>
        <p:spPr>
          <a:xfrm>
            <a:off x="1046285" y="1107830"/>
            <a:ext cx="7130561" cy="3525716"/>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kern="100" dirty="0">
                <a:solidFill>
                  <a:schemeClr val="accent1"/>
                </a:solidFill>
                <a:effectLst/>
                <a:latin typeface="Georgia" panose="02040502050405020303" pitchFamily="18" charset="0"/>
                <a:ea typeface="Calibri" panose="020F0502020204030204" pitchFamily="34" charset="0"/>
                <a:cs typeface="Arial" panose="020B0604020202020204" pitchFamily="34" charset="0"/>
              </a:rPr>
              <a:t>The proposed model will be discussed in the following subsections.  provides the steps of the proposed model: </a:t>
            </a:r>
          </a:p>
          <a:p>
            <a:pPr marL="0" marR="0">
              <a:lnSpc>
                <a:spcPct val="107000"/>
              </a:lnSpc>
              <a:spcBef>
                <a:spcPts val="0"/>
              </a:spcBef>
              <a:spcAft>
                <a:spcPts val="800"/>
              </a:spcAft>
            </a:pPr>
            <a:r>
              <a:rPr lang="en-US" sz="1800" kern="100" dirty="0">
                <a:solidFill>
                  <a:schemeClr val="accent1"/>
                </a:solidFill>
                <a:effectLst/>
                <a:latin typeface="Georgia" panose="02040502050405020303" pitchFamily="18" charset="0"/>
                <a:ea typeface="Calibri" panose="020F0502020204030204" pitchFamily="34" charset="0"/>
                <a:cs typeface="Arial" panose="020B0604020202020204" pitchFamily="34" charset="0"/>
              </a:rPr>
              <a:t>(1)input the x-ray image,</a:t>
            </a:r>
          </a:p>
          <a:p>
            <a:pPr marL="0" marR="0">
              <a:lnSpc>
                <a:spcPct val="107000"/>
              </a:lnSpc>
              <a:spcBef>
                <a:spcPts val="0"/>
              </a:spcBef>
              <a:spcAft>
                <a:spcPts val="800"/>
              </a:spcAft>
            </a:pPr>
            <a:r>
              <a:rPr lang="en-US" sz="1800" kern="100" dirty="0">
                <a:solidFill>
                  <a:schemeClr val="accent1"/>
                </a:solidFill>
                <a:effectLst/>
                <a:latin typeface="Georgia" panose="02040502050405020303" pitchFamily="18" charset="0"/>
                <a:ea typeface="Calibri" panose="020F0502020204030204" pitchFamily="34" charset="0"/>
                <a:cs typeface="Arial" panose="020B0604020202020204" pitchFamily="34" charset="0"/>
              </a:rPr>
              <a:t> (2)pre-processing the image, </a:t>
            </a:r>
          </a:p>
          <a:p>
            <a:pPr marL="0" marR="0">
              <a:lnSpc>
                <a:spcPct val="107000"/>
              </a:lnSpc>
              <a:spcBef>
                <a:spcPts val="0"/>
              </a:spcBef>
              <a:spcAft>
                <a:spcPts val="800"/>
              </a:spcAft>
            </a:pPr>
            <a:r>
              <a:rPr lang="en-US" sz="1800" kern="100" dirty="0">
                <a:solidFill>
                  <a:schemeClr val="accent1"/>
                </a:solidFill>
                <a:effectLst/>
                <a:latin typeface="Georgia" panose="02040502050405020303" pitchFamily="18" charset="0"/>
                <a:ea typeface="Calibri" panose="020F0502020204030204" pitchFamily="34" charset="0"/>
                <a:cs typeface="Arial" panose="020B0604020202020204" pitchFamily="34" charset="0"/>
              </a:rPr>
              <a:t>(3)training the data after we split it,</a:t>
            </a:r>
          </a:p>
          <a:p>
            <a:pPr marL="0" marR="0">
              <a:lnSpc>
                <a:spcPct val="107000"/>
              </a:lnSpc>
              <a:spcBef>
                <a:spcPts val="0"/>
              </a:spcBef>
              <a:spcAft>
                <a:spcPts val="800"/>
              </a:spcAft>
            </a:pPr>
            <a:r>
              <a:rPr lang="en-US" sz="1800" kern="100" dirty="0">
                <a:solidFill>
                  <a:schemeClr val="accent1"/>
                </a:solidFill>
                <a:effectLst/>
                <a:latin typeface="Georgia" panose="02040502050405020303" pitchFamily="18" charset="0"/>
                <a:ea typeface="Calibri" panose="020F0502020204030204" pitchFamily="34" charset="0"/>
                <a:cs typeface="Arial" panose="020B0604020202020204" pitchFamily="34" charset="0"/>
              </a:rPr>
              <a:t> (4) then classification the degree of the KOA, </a:t>
            </a:r>
            <a:endParaRPr lang="en-US" sz="1800" kern="100" dirty="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solidFill>
                  <a:schemeClr val="accent1"/>
                </a:solidFill>
                <a:effectLst/>
                <a:latin typeface="Georgia" panose="02040502050405020303" pitchFamily="18" charset="0"/>
                <a:ea typeface="Calibri" panose="020F0502020204030204" pitchFamily="34" charset="0"/>
                <a:cs typeface="Arial" panose="020B0604020202020204" pitchFamily="34" charset="0"/>
              </a:rPr>
              <a:t>And give us the output whether its </a:t>
            </a:r>
            <a:endParaRPr lang="en-US" sz="1800" kern="100" dirty="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chemeClr val="accent1"/>
                </a:solidFill>
                <a:effectLst/>
                <a:latin typeface="Georgia" panose="02040502050405020303" pitchFamily="18" charset="0"/>
                <a:ea typeface="Calibri" panose="020F0502020204030204" pitchFamily="34" charset="0"/>
                <a:cs typeface="Arial" panose="020B0604020202020204" pitchFamily="34" charset="0"/>
              </a:rPr>
              <a:t>Normal or minimal or doubtful or moderate or several</a:t>
            </a:r>
            <a:endParaRPr sz="1600" dirty="0">
              <a:solidFill>
                <a:schemeClr val="accent1"/>
              </a:solidFill>
            </a:endParaRPr>
          </a:p>
        </p:txBody>
      </p:sp>
    </p:spTree>
    <p:extLst>
      <p:ext uri="{BB962C8B-B14F-4D97-AF65-F5344CB8AC3E}">
        <p14:creationId xmlns:p14="http://schemas.microsoft.com/office/powerpoint/2010/main" val="188618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692"/>
        <p:cNvGrpSpPr/>
        <p:nvPr/>
      </p:nvGrpSpPr>
      <p:grpSpPr>
        <a:xfrm>
          <a:off x="0" y="0"/>
          <a:ext cx="0" cy="0"/>
          <a:chOff x="0" y="0"/>
          <a:chExt cx="0" cy="0"/>
        </a:xfrm>
      </p:grpSpPr>
      <p:pic>
        <p:nvPicPr>
          <p:cNvPr id="4" name="Picture 3" descr="A diagram of a diagram&#10;&#10;Description automatically generated">
            <a:extLst>
              <a:ext uri="{FF2B5EF4-FFF2-40B4-BE49-F238E27FC236}">
                <a16:creationId xmlns:a16="http://schemas.microsoft.com/office/drawing/2014/main" id="{05CE9EFC-53B5-5372-2D8F-C62701B66537}"/>
              </a:ext>
            </a:extLst>
          </p:cNvPr>
          <p:cNvPicPr>
            <a:picLocks noChangeAspect="1"/>
          </p:cNvPicPr>
          <p:nvPr/>
        </p:nvPicPr>
        <p:blipFill>
          <a:blip r:embed="rId3"/>
          <a:stretch>
            <a:fillRect/>
          </a:stretch>
        </p:blipFill>
        <p:spPr>
          <a:xfrm>
            <a:off x="1455123" y="209549"/>
            <a:ext cx="5810419" cy="4724401"/>
          </a:xfrm>
          <a:prstGeom prst="rect">
            <a:avLst/>
          </a:prstGeom>
        </p:spPr>
      </p:pic>
    </p:spTree>
    <p:extLst>
      <p:ext uri="{BB962C8B-B14F-4D97-AF65-F5344CB8AC3E}">
        <p14:creationId xmlns:p14="http://schemas.microsoft.com/office/powerpoint/2010/main" val="4234448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1187"/>
        <p:cNvGrpSpPr/>
        <p:nvPr/>
      </p:nvGrpSpPr>
      <p:grpSpPr>
        <a:xfrm>
          <a:off x="0" y="0"/>
          <a:ext cx="0" cy="0"/>
          <a:chOff x="0" y="0"/>
          <a:chExt cx="0" cy="0"/>
        </a:xfrm>
      </p:grpSpPr>
      <p:sp>
        <p:nvSpPr>
          <p:cNvPr id="2" name="Google Shape;1315;p59">
            <a:extLst>
              <a:ext uri="{FF2B5EF4-FFF2-40B4-BE49-F238E27FC236}">
                <a16:creationId xmlns:a16="http://schemas.microsoft.com/office/drawing/2014/main" id="{8F67F619-17F7-7FBE-FFB6-4D4AC047BE46}"/>
              </a:ext>
            </a:extLst>
          </p:cNvPr>
          <p:cNvSpPr txBox="1">
            <a:spLocks noGrp="1"/>
          </p:cNvSpPr>
          <p:nvPr/>
        </p:nvSpPr>
        <p:spPr>
          <a:xfrm>
            <a:off x="516800" y="228000"/>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lternates"/>
              <a:buNone/>
              <a:defRPr sz="3500" b="1" i="0" u="none" strike="noStrike" cap="none">
                <a:solidFill>
                  <a:schemeClr val="dk1"/>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US" dirty="0">
                <a:solidFill>
                  <a:schemeClr val="accent5"/>
                </a:solidFill>
              </a:rPr>
              <a:t>The Code Link</a:t>
            </a:r>
            <a:endParaRPr dirty="0">
              <a:solidFill>
                <a:schemeClr val="accent5"/>
              </a:solidFill>
            </a:endParaRPr>
          </a:p>
        </p:txBody>
      </p:sp>
      <p:sp>
        <p:nvSpPr>
          <p:cNvPr id="3" name="Google Shape;1316;p59">
            <a:extLst>
              <a:ext uri="{FF2B5EF4-FFF2-40B4-BE49-F238E27FC236}">
                <a16:creationId xmlns:a16="http://schemas.microsoft.com/office/drawing/2014/main" id="{E04617AB-B7BF-928E-4AA6-323AC1524163}"/>
              </a:ext>
            </a:extLst>
          </p:cNvPr>
          <p:cNvSpPr txBox="1">
            <a:spLocks noGrp="1"/>
          </p:cNvSpPr>
          <p:nvPr/>
        </p:nvSpPr>
        <p:spPr>
          <a:xfrm>
            <a:off x="720000" y="1013467"/>
            <a:ext cx="7704000" cy="359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Ubuntu"/>
              <a:buChar char="●"/>
              <a:defRPr sz="1150" b="0" i="0" u="none" strike="noStrike" cap="none">
                <a:solidFill>
                  <a:srgbClr val="434343"/>
                </a:solidFill>
                <a:latin typeface="Ubuntu"/>
                <a:ea typeface="Ubuntu"/>
                <a:cs typeface="Ubuntu"/>
                <a:sym typeface="Ubuntu"/>
              </a:defRPr>
            </a:lvl1pPr>
            <a:lvl2pPr marL="914400" marR="0" lvl="1"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2pPr>
            <a:lvl3pPr marL="1371600" marR="0" lvl="2"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3pPr>
            <a:lvl4pPr marL="1828800" marR="0" lvl="3"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4pPr>
            <a:lvl5pPr marL="2286000" marR="0" lvl="4"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5pPr>
            <a:lvl6pPr marL="2743200" marR="0" lvl="5"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6pPr>
            <a:lvl7pPr marL="3200400" marR="0" lvl="6"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7pPr>
            <a:lvl8pPr marL="3657600" marR="0" lvl="7"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8pPr>
            <a:lvl9pPr marL="4114800" marR="0" lvl="8"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Ubuntu"/>
                <a:ea typeface="Ubuntu"/>
                <a:cs typeface="Ubuntu"/>
                <a:sym typeface="Ubuntu"/>
              </a:defRPr>
            </a:lvl9pPr>
          </a:lstStyle>
          <a:p>
            <a:pPr marL="0" lvl="0" indent="0" algn="l" rtl="0">
              <a:spcBef>
                <a:spcPts val="0"/>
              </a:spcBef>
              <a:spcAft>
                <a:spcPts val="0"/>
              </a:spcAft>
              <a:buNone/>
            </a:pPr>
            <a:r>
              <a:rPr lang="en-US" sz="2000" dirty="0">
                <a:solidFill>
                  <a:schemeClr val="accent6"/>
                </a:solidFill>
                <a:hlinkClick r:id="rId3">
                  <a:extLst>
                    <a:ext uri="{A12FA001-AC4F-418D-AE19-62706E023703}">
                      <ahyp:hlinkClr xmlns:ahyp="http://schemas.microsoft.com/office/drawing/2018/hyperlinkcolor" val="tx"/>
                    </a:ext>
                  </a:extLst>
                </a:hlinkClick>
              </a:rPr>
              <a:t>https://colab.research.google.com/drive/1FMBnNRJ6qfeeI97mA36dcTefvq8Q_ZpK#scrollTo=jumaldKGfgFV</a:t>
            </a:r>
            <a:endParaRPr sz="2000" dirty="0">
              <a:solidFill>
                <a:schemeClr val="accent6"/>
              </a:solidFill>
            </a:endParaRPr>
          </a:p>
        </p:txBody>
      </p:sp>
    </p:spTree>
    <p:extLst>
      <p:ext uri="{BB962C8B-B14F-4D97-AF65-F5344CB8AC3E}">
        <p14:creationId xmlns:p14="http://schemas.microsoft.com/office/powerpoint/2010/main" val="3459613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p:cNvGrpSpPr/>
        <p:nvPr/>
      </p:nvGrpSpPr>
      <p:grpSpPr>
        <a:xfrm>
          <a:off x="0" y="0"/>
          <a:ext cx="0" cy="0"/>
          <a:chOff x="0" y="0"/>
          <a:chExt cx="0" cy="0"/>
        </a:xfrm>
      </p:grpSpPr>
      <p:sp>
        <p:nvSpPr>
          <p:cNvPr id="5" name="TextBox 4">
            <a:extLst>
              <a:ext uri="{FF2B5EF4-FFF2-40B4-BE49-F238E27FC236}">
                <a16:creationId xmlns:a16="http://schemas.microsoft.com/office/drawing/2014/main" id="{8FDF6782-7DDE-5248-9201-95F0E6A7C978}"/>
              </a:ext>
            </a:extLst>
          </p:cNvPr>
          <p:cNvSpPr txBox="1"/>
          <p:nvPr/>
        </p:nvSpPr>
        <p:spPr>
          <a:xfrm>
            <a:off x="544113" y="2217807"/>
            <a:ext cx="864158" cy="707886"/>
          </a:xfrm>
          <a:prstGeom prst="rect">
            <a:avLst/>
          </a:prstGeom>
          <a:noFill/>
        </p:spPr>
        <p:txBody>
          <a:bodyPr wrap="square" rtlCol="0">
            <a:spAutoFit/>
          </a:bodyPr>
          <a:lstStyle/>
          <a:p>
            <a:r>
              <a:rPr lang="en-AS" sz="2000" dirty="0">
                <a:solidFill>
                  <a:schemeClr val="bg1"/>
                </a:solidFill>
              </a:rPr>
              <a:t>Use Case</a:t>
            </a:r>
            <a:endParaRPr lang="en-US" sz="2000" dirty="0">
              <a:solidFill>
                <a:schemeClr val="bg1"/>
              </a:solidFill>
            </a:endParaRPr>
          </a:p>
        </p:txBody>
      </p:sp>
      <p:pic>
        <p:nvPicPr>
          <p:cNvPr id="7" name="صورة 6" descr="صورة تحتوي على رسم بياني, خط, رسم, دائرة&#10;&#10;تم إنشاء الوصف تلقائياً">
            <a:extLst>
              <a:ext uri="{FF2B5EF4-FFF2-40B4-BE49-F238E27FC236}">
                <a16:creationId xmlns:a16="http://schemas.microsoft.com/office/drawing/2014/main" id="{39C1B8BC-50FF-690E-608F-46DAEB3FD626}"/>
              </a:ext>
            </a:extLst>
          </p:cNvPr>
          <p:cNvPicPr>
            <a:picLocks noChangeAspect="1"/>
          </p:cNvPicPr>
          <p:nvPr/>
        </p:nvPicPr>
        <p:blipFill>
          <a:blip r:embed="rId3"/>
          <a:stretch>
            <a:fillRect/>
          </a:stretch>
        </p:blipFill>
        <p:spPr>
          <a:xfrm>
            <a:off x="1902372" y="798787"/>
            <a:ext cx="6053959" cy="3833583"/>
          </a:xfrm>
          <a:prstGeom prst="rect">
            <a:avLst/>
          </a:prstGeom>
        </p:spPr>
      </p:pic>
    </p:spTree>
    <p:extLst>
      <p:ext uri="{BB962C8B-B14F-4D97-AF65-F5344CB8AC3E}">
        <p14:creationId xmlns:p14="http://schemas.microsoft.com/office/powerpoint/2010/main" val="37544154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4B26307-F78E-220B-B627-2A0EC5803C8E}"/>
              </a:ext>
            </a:extLst>
          </p:cNvPr>
          <p:cNvPicPr>
            <a:picLocks noChangeAspect="1"/>
          </p:cNvPicPr>
          <p:nvPr/>
        </p:nvPicPr>
        <p:blipFill>
          <a:blip r:embed="rId3"/>
          <a:stretch>
            <a:fillRect/>
          </a:stretch>
        </p:blipFill>
        <p:spPr>
          <a:xfrm>
            <a:off x="2131175" y="120650"/>
            <a:ext cx="4881649" cy="4902200"/>
          </a:xfrm>
          <a:prstGeom prst="rect">
            <a:avLst/>
          </a:prstGeom>
        </p:spPr>
      </p:pic>
    </p:spTree>
    <p:extLst>
      <p:ext uri="{BB962C8B-B14F-4D97-AF65-F5344CB8AC3E}">
        <p14:creationId xmlns:p14="http://schemas.microsoft.com/office/powerpoint/2010/main" val="3013641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7AFEA4F-A117-1AA3-C5E0-968D46C17124}"/>
              </a:ext>
            </a:extLst>
          </p:cNvPr>
          <p:cNvPicPr>
            <a:picLocks noChangeAspect="1"/>
          </p:cNvPicPr>
          <p:nvPr/>
        </p:nvPicPr>
        <p:blipFill>
          <a:blip r:embed="rId3"/>
          <a:stretch>
            <a:fillRect/>
          </a:stretch>
        </p:blipFill>
        <p:spPr>
          <a:xfrm>
            <a:off x="2004926" y="124882"/>
            <a:ext cx="5134148" cy="4929718"/>
          </a:xfrm>
          <a:prstGeom prst="rect">
            <a:avLst/>
          </a:prstGeom>
        </p:spPr>
      </p:pic>
    </p:spTree>
    <p:extLst>
      <p:ext uri="{BB962C8B-B14F-4D97-AF65-F5344CB8AC3E}">
        <p14:creationId xmlns:p14="http://schemas.microsoft.com/office/powerpoint/2010/main" val="1718681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p:cNvGrpSpPr/>
        <p:nvPr/>
      </p:nvGrpSpPr>
      <p:grpSpPr>
        <a:xfrm>
          <a:off x="0" y="0"/>
          <a:ext cx="0" cy="0"/>
          <a:chOff x="0" y="0"/>
          <a:chExt cx="0" cy="0"/>
        </a:xfrm>
      </p:grpSpPr>
      <p:pic>
        <p:nvPicPr>
          <p:cNvPr id="3" name="Picture 2">
            <a:extLst>
              <a:ext uri="{FF2B5EF4-FFF2-40B4-BE49-F238E27FC236}">
                <a16:creationId xmlns:a16="http://schemas.microsoft.com/office/drawing/2014/main" id="{0352A768-EA9B-3FC1-1B06-4DFD80358699}"/>
              </a:ext>
            </a:extLst>
          </p:cNvPr>
          <p:cNvPicPr>
            <a:picLocks noChangeAspect="1"/>
          </p:cNvPicPr>
          <p:nvPr/>
        </p:nvPicPr>
        <p:blipFill>
          <a:blip r:embed="rId3"/>
          <a:stretch>
            <a:fillRect/>
          </a:stretch>
        </p:blipFill>
        <p:spPr>
          <a:xfrm>
            <a:off x="1664091" y="171450"/>
            <a:ext cx="5414043" cy="4817533"/>
          </a:xfrm>
          <a:prstGeom prst="rect">
            <a:avLst/>
          </a:prstGeom>
        </p:spPr>
      </p:pic>
      <p:sp>
        <p:nvSpPr>
          <p:cNvPr id="9" name="TextBox 8">
            <a:extLst>
              <a:ext uri="{FF2B5EF4-FFF2-40B4-BE49-F238E27FC236}">
                <a16:creationId xmlns:a16="http://schemas.microsoft.com/office/drawing/2014/main" id="{63522DDA-9281-7F72-349A-DFF8C4D86E49}"/>
              </a:ext>
            </a:extLst>
          </p:cNvPr>
          <p:cNvSpPr txBox="1"/>
          <p:nvPr/>
        </p:nvSpPr>
        <p:spPr>
          <a:xfrm>
            <a:off x="262466" y="2192866"/>
            <a:ext cx="1134533" cy="584775"/>
          </a:xfrm>
          <a:prstGeom prst="rect">
            <a:avLst/>
          </a:prstGeom>
          <a:noFill/>
        </p:spPr>
        <p:txBody>
          <a:bodyPr wrap="square" rtlCol="0">
            <a:spAutoFit/>
          </a:bodyPr>
          <a:lstStyle/>
          <a:p>
            <a:r>
              <a:rPr lang="en-US" sz="1600" dirty="0">
                <a:solidFill>
                  <a:schemeClr val="accent5"/>
                </a:solidFill>
              </a:rPr>
              <a:t>Sequence</a:t>
            </a:r>
          </a:p>
          <a:p>
            <a:r>
              <a:rPr lang="en-US" sz="1600" dirty="0">
                <a:solidFill>
                  <a:schemeClr val="accent5"/>
                </a:solidFill>
              </a:rPr>
              <a:t>diagram</a:t>
            </a:r>
          </a:p>
        </p:txBody>
      </p:sp>
    </p:spTree>
    <p:extLst>
      <p:ext uri="{BB962C8B-B14F-4D97-AF65-F5344CB8AC3E}">
        <p14:creationId xmlns:p14="http://schemas.microsoft.com/office/powerpoint/2010/main" val="406492391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427"/>
        <p:cNvGrpSpPr/>
        <p:nvPr/>
      </p:nvGrpSpPr>
      <p:grpSpPr>
        <a:xfrm>
          <a:off x="0" y="0"/>
          <a:ext cx="0" cy="0"/>
          <a:chOff x="0" y="0"/>
          <a:chExt cx="0" cy="0"/>
        </a:xfrm>
      </p:grpSpPr>
      <p:sp>
        <p:nvSpPr>
          <p:cNvPr id="428" name="Google Shape;428;p33"/>
          <p:cNvSpPr txBox="1">
            <a:spLocks noGrp="1"/>
          </p:cNvSpPr>
          <p:nvPr>
            <p:ph type="title"/>
          </p:nvPr>
        </p:nvSpPr>
        <p:spPr>
          <a:xfrm>
            <a:off x="1024802" y="445025"/>
            <a:ext cx="7704000" cy="572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Table of Content</a:t>
            </a:r>
            <a:endParaRPr dirty="0">
              <a:solidFill>
                <a:schemeClr val="accent1"/>
              </a:solidFill>
            </a:endParaRPr>
          </a:p>
        </p:txBody>
      </p:sp>
      <p:sp>
        <p:nvSpPr>
          <p:cNvPr id="429" name="Google Shape;429;p33"/>
          <p:cNvSpPr txBox="1">
            <a:spLocks noGrp="1"/>
          </p:cNvSpPr>
          <p:nvPr>
            <p:ph type="body" idx="1"/>
          </p:nvPr>
        </p:nvSpPr>
        <p:spPr>
          <a:xfrm>
            <a:off x="720000" y="1017725"/>
            <a:ext cx="7704000" cy="3551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1800" b="1" dirty="0">
                <a:solidFill>
                  <a:schemeClr val="accent1"/>
                </a:solidFill>
                <a:latin typeface="Times New Roman" panose="02020603050405020304" pitchFamily="18" charset="0"/>
                <a:cs typeface="Times New Roman" panose="02020603050405020304" pitchFamily="18" charset="0"/>
              </a:rPr>
              <a:t>• Introduction. </a:t>
            </a:r>
          </a:p>
          <a:p>
            <a:pPr marL="0" lvl="0" indent="0" algn="l" rtl="0">
              <a:spcBef>
                <a:spcPts val="1000"/>
              </a:spcBef>
              <a:spcAft>
                <a:spcPts val="0"/>
              </a:spcAft>
              <a:buNone/>
            </a:pPr>
            <a:r>
              <a:rPr lang="en-US" sz="1800" b="1" dirty="0">
                <a:solidFill>
                  <a:schemeClr val="accent1"/>
                </a:solidFill>
                <a:latin typeface="Times New Roman" panose="02020603050405020304" pitchFamily="18" charset="0"/>
                <a:cs typeface="Times New Roman" panose="02020603050405020304" pitchFamily="18" charset="0"/>
              </a:rPr>
              <a:t>• CAN Knee-Osteoarthritis prevent you from moving ?!</a:t>
            </a:r>
          </a:p>
          <a:p>
            <a:pPr marL="0" lvl="0" indent="0" algn="l" rtl="0">
              <a:spcBef>
                <a:spcPts val="1000"/>
              </a:spcBef>
              <a:spcAft>
                <a:spcPts val="0"/>
              </a:spcAft>
              <a:buNone/>
            </a:pPr>
            <a:r>
              <a:rPr lang="en-US" sz="1800" b="1" dirty="0">
                <a:solidFill>
                  <a:schemeClr val="accent1"/>
                </a:solidFill>
                <a:latin typeface="Times New Roman" panose="02020603050405020304" pitchFamily="18" charset="0"/>
                <a:cs typeface="Times New Roman" panose="02020603050405020304" pitchFamily="18" charset="0"/>
              </a:rPr>
              <a:t>• Knee-Osteoarthritis dataset.</a:t>
            </a:r>
            <a:endParaRPr lang="ar-EG" sz="1800" b="1" dirty="0">
              <a:solidFill>
                <a:schemeClr val="accent1"/>
              </a:solidFill>
              <a:latin typeface="Times New Roman" panose="02020603050405020304" pitchFamily="18" charset="0"/>
              <a:cs typeface="Times New Roman" panose="02020603050405020304" pitchFamily="18" charset="0"/>
            </a:endParaRPr>
          </a:p>
          <a:p>
            <a:pPr marL="0" indent="0">
              <a:spcBef>
                <a:spcPts val="1000"/>
              </a:spcBef>
              <a:buNone/>
            </a:pPr>
            <a:r>
              <a:rPr lang="en-US" sz="1800" b="1" dirty="0">
                <a:solidFill>
                  <a:schemeClr val="accent1"/>
                </a:solidFill>
                <a:latin typeface="Times New Roman" panose="02020603050405020304" pitchFamily="18" charset="0"/>
                <a:cs typeface="Times New Roman" panose="02020603050405020304" pitchFamily="18" charset="0"/>
              </a:rPr>
              <a:t>• Ai &amp; Machine learning.</a:t>
            </a:r>
          </a:p>
          <a:p>
            <a:pPr marL="0" lvl="0" indent="0" algn="l" rtl="0">
              <a:spcBef>
                <a:spcPts val="1000"/>
              </a:spcBef>
              <a:spcAft>
                <a:spcPts val="0"/>
              </a:spcAft>
              <a:buNone/>
            </a:pPr>
            <a:r>
              <a:rPr lang="en-US" sz="1800" b="1" dirty="0">
                <a:solidFill>
                  <a:schemeClr val="accent1"/>
                </a:solidFill>
                <a:latin typeface="Times New Roman" panose="02020603050405020304" pitchFamily="18" charset="0"/>
                <a:cs typeface="Times New Roman" panose="02020603050405020304" pitchFamily="18" charset="0"/>
              </a:rPr>
              <a:t>• Proposed Model.</a:t>
            </a:r>
          </a:p>
          <a:p>
            <a:pPr marL="0" lvl="0" indent="0" algn="l" rtl="0">
              <a:spcBef>
                <a:spcPts val="1000"/>
              </a:spcBef>
              <a:spcAft>
                <a:spcPts val="0"/>
              </a:spcAft>
              <a:buNone/>
            </a:pPr>
            <a:r>
              <a:rPr lang="en-US" sz="1800" b="1" dirty="0">
                <a:solidFill>
                  <a:schemeClr val="accent1"/>
                </a:solidFill>
                <a:latin typeface="Times New Roman" panose="02020603050405020304" pitchFamily="18" charset="0"/>
                <a:cs typeface="Times New Roman" panose="02020603050405020304" pitchFamily="18" charset="0"/>
              </a:rPr>
              <a:t>• GUI.</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692">
          <a:extLst>
            <a:ext uri="{FF2B5EF4-FFF2-40B4-BE49-F238E27FC236}">
              <a16:creationId xmlns:a16="http://schemas.microsoft.com/office/drawing/2014/main" id="{7960CF3A-E006-073D-03A4-0E53D901AF30}"/>
            </a:ext>
          </a:extLst>
        </p:cNvPr>
        <p:cNvGrpSpPr/>
        <p:nvPr/>
      </p:nvGrpSpPr>
      <p:grpSpPr>
        <a:xfrm>
          <a:off x="0" y="0"/>
          <a:ext cx="0" cy="0"/>
          <a:chOff x="0" y="0"/>
          <a:chExt cx="0" cy="0"/>
        </a:xfrm>
      </p:grpSpPr>
      <p:sp>
        <p:nvSpPr>
          <p:cNvPr id="7" name="Google Shape;508;p36">
            <a:extLst>
              <a:ext uri="{FF2B5EF4-FFF2-40B4-BE49-F238E27FC236}">
                <a16:creationId xmlns:a16="http://schemas.microsoft.com/office/drawing/2014/main" id="{7CC0247D-E258-1875-2D1E-03F27F0134CD}"/>
              </a:ext>
            </a:extLst>
          </p:cNvPr>
          <p:cNvSpPr txBox="1">
            <a:spLocks/>
          </p:cNvSpPr>
          <p:nvPr/>
        </p:nvSpPr>
        <p:spPr>
          <a:xfrm>
            <a:off x="2509838" y="1295400"/>
            <a:ext cx="4294624" cy="21851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ontserrat Alternates"/>
              <a:buNone/>
              <a:defRPr sz="4500" b="1" i="0" u="none" strike="noStrike" cap="none">
                <a:solidFill>
                  <a:schemeClr val="lt1"/>
                </a:solidFill>
                <a:latin typeface="Montserrat Alternates"/>
                <a:ea typeface="Montserrat Alternates"/>
                <a:cs typeface="Montserrat Alternates"/>
                <a:sym typeface="Montserrat Alternates"/>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dirty="0"/>
              <a:t>Prototype (UI Design)</a:t>
            </a:r>
          </a:p>
        </p:txBody>
      </p:sp>
    </p:spTree>
    <p:extLst>
      <p:ext uri="{BB962C8B-B14F-4D97-AF65-F5344CB8AC3E}">
        <p14:creationId xmlns:p14="http://schemas.microsoft.com/office/powerpoint/2010/main" val="23704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a:extLst>
            <a:ext uri="{FF2B5EF4-FFF2-40B4-BE49-F238E27FC236}">
              <a16:creationId xmlns:a16="http://schemas.microsoft.com/office/drawing/2014/main" id="{EF01D69D-1A96-AF11-0678-EC0621327CDF}"/>
            </a:ext>
          </a:extLst>
        </p:cNvPr>
        <p:cNvGrpSpPr/>
        <p:nvPr/>
      </p:nvGrpSpPr>
      <p:grpSpPr>
        <a:xfrm>
          <a:off x="0" y="0"/>
          <a:ext cx="0" cy="0"/>
          <a:chOff x="0" y="0"/>
          <a:chExt cx="0" cy="0"/>
        </a:xfrm>
      </p:grpSpPr>
      <p:sp>
        <p:nvSpPr>
          <p:cNvPr id="6" name="مربع نص 5">
            <a:extLst>
              <a:ext uri="{FF2B5EF4-FFF2-40B4-BE49-F238E27FC236}">
                <a16:creationId xmlns:a16="http://schemas.microsoft.com/office/drawing/2014/main" id="{3E6B5F56-1528-ED2A-C04D-0C8AC327E074}"/>
              </a:ext>
            </a:extLst>
          </p:cNvPr>
          <p:cNvSpPr txBox="1"/>
          <p:nvPr/>
        </p:nvSpPr>
        <p:spPr>
          <a:xfrm>
            <a:off x="2912679" y="4399618"/>
            <a:ext cx="3318642" cy="584775"/>
          </a:xfrm>
          <a:prstGeom prst="rect">
            <a:avLst/>
          </a:prstGeom>
          <a:noFill/>
        </p:spPr>
        <p:txBody>
          <a:bodyPr wrap="square">
            <a:spAutoFit/>
          </a:bodyPr>
          <a:lstStyle/>
          <a:p>
            <a:r>
              <a:rPr lang="en-US" sz="1800" kern="100" dirty="0">
                <a:solidFill>
                  <a:schemeClr val="accent1"/>
                </a:solidFill>
                <a:effectLst/>
                <a:latin typeface="Bahnschrift Light SemiCondensed" panose="020B0502040204020203" pitchFamily="34" charset="0"/>
                <a:ea typeface="Calibri" panose="020F0502020204030204" pitchFamily="34" charset="0"/>
                <a:cs typeface="Arial" panose="020B0604020202020204" pitchFamily="34" charset="0"/>
              </a:rPr>
              <a:t>Figure of Description of application</a:t>
            </a:r>
            <a:endParaRPr lang="en-US" sz="1800" kern="100" dirty="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solidFill>
                <a:schemeClr val="tx1">
                  <a:lumMod val="75000"/>
                </a:schemeClr>
              </a:solidFill>
            </a:endParaRPr>
          </a:p>
        </p:txBody>
      </p:sp>
      <p:pic>
        <p:nvPicPr>
          <p:cNvPr id="4" name="صورة 3" descr="صورة تحتوي على نص, لقطة شاشة, الوجه الإنساني&#10;&#10;تم إنشاء الوصف تلقائياً">
            <a:extLst>
              <a:ext uri="{FF2B5EF4-FFF2-40B4-BE49-F238E27FC236}">
                <a16:creationId xmlns:a16="http://schemas.microsoft.com/office/drawing/2014/main" id="{F0EAE527-6B4D-C394-766A-9876BD71E1EC}"/>
              </a:ext>
            </a:extLst>
          </p:cNvPr>
          <p:cNvPicPr>
            <a:picLocks noChangeAspect="1"/>
          </p:cNvPicPr>
          <p:nvPr/>
        </p:nvPicPr>
        <p:blipFill>
          <a:blip r:embed="rId3"/>
          <a:stretch>
            <a:fillRect/>
          </a:stretch>
        </p:blipFill>
        <p:spPr>
          <a:xfrm>
            <a:off x="1446157" y="349607"/>
            <a:ext cx="5625991" cy="3941418"/>
          </a:xfrm>
          <a:prstGeom prst="rect">
            <a:avLst/>
          </a:prstGeom>
        </p:spPr>
      </p:pic>
    </p:spTree>
    <p:extLst>
      <p:ext uri="{BB962C8B-B14F-4D97-AF65-F5344CB8AC3E}">
        <p14:creationId xmlns:p14="http://schemas.microsoft.com/office/powerpoint/2010/main" val="13206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a:extLst>
            <a:ext uri="{FF2B5EF4-FFF2-40B4-BE49-F238E27FC236}">
              <a16:creationId xmlns:a16="http://schemas.microsoft.com/office/drawing/2014/main" id="{C95329D5-C2D5-969A-8D52-B89A016D4424}"/>
            </a:ext>
          </a:extLst>
        </p:cNvPr>
        <p:cNvGrpSpPr/>
        <p:nvPr/>
      </p:nvGrpSpPr>
      <p:grpSpPr>
        <a:xfrm>
          <a:off x="0" y="0"/>
          <a:ext cx="0" cy="0"/>
          <a:chOff x="0" y="0"/>
          <a:chExt cx="0" cy="0"/>
        </a:xfrm>
      </p:grpSpPr>
      <p:sp>
        <p:nvSpPr>
          <p:cNvPr id="6" name="مربع نص 5">
            <a:extLst>
              <a:ext uri="{FF2B5EF4-FFF2-40B4-BE49-F238E27FC236}">
                <a16:creationId xmlns:a16="http://schemas.microsoft.com/office/drawing/2014/main" id="{64CB651E-F314-B7E8-3690-2C1DA2849FDA}"/>
              </a:ext>
            </a:extLst>
          </p:cNvPr>
          <p:cNvSpPr txBox="1"/>
          <p:nvPr/>
        </p:nvSpPr>
        <p:spPr>
          <a:xfrm>
            <a:off x="2077106" y="4273493"/>
            <a:ext cx="2289942" cy="369332"/>
          </a:xfrm>
          <a:prstGeom prst="rect">
            <a:avLst/>
          </a:prstGeom>
          <a:noFill/>
        </p:spPr>
        <p:txBody>
          <a:bodyPr wrap="square">
            <a:spAutoFit/>
          </a:bodyPr>
          <a:lstStyle/>
          <a:p>
            <a:r>
              <a:rPr lang="en-US" sz="1800" kern="100" dirty="0">
                <a:solidFill>
                  <a:schemeClr val="accent1"/>
                </a:solidFill>
                <a:effectLst/>
                <a:latin typeface="Bahnschrift Light SemiCondensed" panose="020B0502040204020203" pitchFamily="34" charset="0"/>
                <a:ea typeface="Calibri" panose="020F0502020204030204" pitchFamily="34" charset="0"/>
                <a:cs typeface="Arial" panose="020B0604020202020204" pitchFamily="34" charset="0"/>
              </a:rPr>
              <a:t>Figure of Sign up Page</a:t>
            </a:r>
            <a:endParaRPr lang="en-US" dirty="0">
              <a:solidFill>
                <a:schemeClr val="accent1"/>
              </a:solidFill>
            </a:endParaRPr>
          </a:p>
        </p:txBody>
      </p:sp>
      <p:pic>
        <p:nvPicPr>
          <p:cNvPr id="4" name="صورة 3" descr="صورة تحتوي على نص, لقطة شاشة, وسائط متعددة, برمجيات&#10;&#10;تم إنشاء الوصف تلقائياً">
            <a:extLst>
              <a:ext uri="{FF2B5EF4-FFF2-40B4-BE49-F238E27FC236}">
                <a16:creationId xmlns:a16="http://schemas.microsoft.com/office/drawing/2014/main" id="{D444FEA0-9F46-9139-6CA9-F40B12CCFB5F}"/>
              </a:ext>
            </a:extLst>
          </p:cNvPr>
          <p:cNvPicPr>
            <a:picLocks noChangeAspect="1"/>
          </p:cNvPicPr>
          <p:nvPr/>
        </p:nvPicPr>
        <p:blipFill>
          <a:blip r:embed="rId3"/>
          <a:stretch>
            <a:fillRect/>
          </a:stretch>
        </p:blipFill>
        <p:spPr>
          <a:xfrm>
            <a:off x="2017984" y="303210"/>
            <a:ext cx="5019082" cy="3980793"/>
          </a:xfrm>
          <a:prstGeom prst="rect">
            <a:avLst/>
          </a:prstGeom>
        </p:spPr>
      </p:pic>
      <p:sp>
        <p:nvSpPr>
          <p:cNvPr id="5" name="مربع نص 4">
            <a:extLst>
              <a:ext uri="{FF2B5EF4-FFF2-40B4-BE49-F238E27FC236}">
                <a16:creationId xmlns:a16="http://schemas.microsoft.com/office/drawing/2014/main" id="{63F9CE17-9DA0-0329-07DF-13F886A8EB6C}"/>
              </a:ext>
            </a:extLst>
          </p:cNvPr>
          <p:cNvSpPr txBox="1"/>
          <p:nvPr/>
        </p:nvSpPr>
        <p:spPr>
          <a:xfrm>
            <a:off x="4776954" y="4273493"/>
            <a:ext cx="2349062" cy="369332"/>
          </a:xfrm>
          <a:prstGeom prst="rect">
            <a:avLst/>
          </a:prstGeom>
          <a:noFill/>
        </p:spPr>
        <p:txBody>
          <a:bodyPr wrap="square">
            <a:spAutoFit/>
          </a:bodyPr>
          <a:lstStyle/>
          <a:p>
            <a:r>
              <a:rPr lang="en-US" sz="1800" kern="100" dirty="0">
                <a:solidFill>
                  <a:schemeClr val="accent1"/>
                </a:solidFill>
                <a:effectLst/>
                <a:latin typeface="Bahnschrift Light SemiCondensed" panose="020B0502040204020203" pitchFamily="34" charset="0"/>
                <a:ea typeface="Calibri" panose="020F0502020204030204" pitchFamily="34" charset="0"/>
                <a:cs typeface="Arial" panose="020B0604020202020204" pitchFamily="34" charset="0"/>
              </a:rPr>
              <a:t>Figure of Login Page</a:t>
            </a:r>
            <a:endParaRPr lang="en-US" dirty="0">
              <a:solidFill>
                <a:schemeClr val="accent1"/>
              </a:solidFill>
            </a:endParaRPr>
          </a:p>
        </p:txBody>
      </p:sp>
    </p:spTree>
    <p:extLst>
      <p:ext uri="{BB962C8B-B14F-4D97-AF65-F5344CB8AC3E}">
        <p14:creationId xmlns:p14="http://schemas.microsoft.com/office/powerpoint/2010/main" val="108669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a:extLst>
            <a:ext uri="{FF2B5EF4-FFF2-40B4-BE49-F238E27FC236}">
              <a16:creationId xmlns:a16="http://schemas.microsoft.com/office/drawing/2014/main" id="{5C27FB37-263A-4239-C020-0AC66A7A04D4}"/>
            </a:ext>
          </a:extLst>
        </p:cNvPr>
        <p:cNvGrpSpPr/>
        <p:nvPr/>
      </p:nvGrpSpPr>
      <p:grpSpPr>
        <a:xfrm>
          <a:off x="0" y="0"/>
          <a:ext cx="0" cy="0"/>
          <a:chOff x="0" y="0"/>
          <a:chExt cx="0" cy="0"/>
        </a:xfrm>
      </p:grpSpPr>
      <p:sp>
        <p:nvSpPr>
          <p:cNvPr id="6" name="مربع نص 5">
            <a:extLst>
              <a:ext uri="{FF2B5EF4-FFF2-40B4-BE49-F238E27FC236}">
                <a16:creationId xmlns:a16="http://schemas.microsoft.com/office/drawing/2014/main" id="{99F22D96-55CF-DECC-8AB7-BCE581BF9ED6}"/>
              </a:ext>
            </a:extLst>
          </p:cNvPr>
          <p:cNvSpPr txBox="1"/>
          <p:nvPr/>
        </p:nvSpPr>
        <p:spPr>
          <a:xfrm>
            <a:off x="1921896" y="4273493"/>
            <a:ext cx="2074662" cy="369332"/>
          </a:xfrm>
          <a:prstGeom prst="rect">
            <a:avLst/>
          </a:prstGeom>
          <a:noFill/>
        </p:spPr>
        <p:txBody>
          <a:bodyPr wrap="square">
            <a:spAutoFit/>
          </a:bodyPr>
          <a:lstStyle/>
          <a:p>
            <a:r>
              <a:rPr lang="en-US" sz="1800" kern="100" dirty="0">
                <a:solidFill>
                  <a:schemeClr val="accent1"/>
                </a:solidFill>
                <a:effectLst/>
                <a:latin typeface="Bahnschrift Light SemiCondensed" panose="020B0502040204020203" pitchFamily="34" charset="0"/>
                <a:ea typeface="Calibri" panose="020F0502020204030204" pitchFamily="34" charset="0"/>
                <a:cs typeface="Arial" panose="020B0604020202020204" pitchFamily="34" charset="0"/>
              </a:rPr>
              <a:t>Figure of home Page</a:t>
            </a:r>
            <a:endParaRPr lang="en-US" dirty="0">
              <a:solidFill>
                <a:schemeClr val="accent1"/>
              </a:solidFill>
            </a:endParaRPr>
          </a:p>
        </p:txBody>
      </p:sp>
      <p:sp>
        <p:nvSpPr>
          <p:cNvPr id="5" name="مربع نص 4">
            <a:extLst>
              <a:ext uri="{FF2B5EF4-FFF2-40B4-BE49-F238E27FC236}">
                <a16:creationId xmlns:a16="http://schemas.microsoft.com/office/drawing/2014/main" id="{C3074112-3564-E56E-31FB-7CBEC102218D}"/>
              </a:ext>
            </a:extLst>
          </p:cNvPr>
          <p:cNvSpPr txBox="1"/>
          <p:nvPr/>
        </p:nvSpPr>
        <p:spPr>
          <a:xfrm>
            <a:off x="4082520" y="4273493"/>
            <a:ext cx="2349062" cy="369332"/>
          </a:xfrm>
          <a:prstGeom prst="rect">
            <a:avLst/>
          </a:prstGeom>
          <a:noFill/>
        </p:spPr>
        <p:txBody>
          <a:bodyPr wrap="square">
            <a:spAutoFit/>
          </a:bodyPr>
          <a:lstStyle/>
          <a:p>
            <a:r>
              <a:rPr lang="en-US" sz="1800" kern="100" dirty="0">
                <a:solidFill>
                  <a:schemeClr val="accent1"/>
                </a:solidFill>
                <a:effectLst/>
                <a:latin typeface="Bahnschrift Light SemiCondensed" panose="020B0502040204020203" pitchFamily="34" charset="0"/>
                <a:ea typeface="Calibri" panose="020F0502020204030204" pitchFamily="34" charset="0"/>
                <a:cs typeface="Arial" panose="020B0604020202020204" pitchFamily="34" charset="0"/>
              </a:rPr>
              <a:t>Figure of doctors Page</a:t>
            </a:r>
            <a:endParaRPr lang="en-US" dirty="0">
              <a:solidFill>
                <a:schemeClr val="accent1"/>
              </a:solidFill>
            </a:endParaRPr>
          </a:p>
        </p:txBody>
      </p:sp>
      <p:pic>
        <p:nvPicPr>
          <p:cNvPr id="4" name="صورة 3" descr="صورة تحتوي على نص, الوجه الإنساني, لقطة شاشة, شخص&#10;&#10;تم إنشاء الوصف تلقائياً">
            <a:extLst>
              <a:ext uri="{FF2B5EF4-FFF2-40B4-BE49-F238E27FC236}">
                <a16:creationId xmlns:a16="http://schemas.microsoft.com/office/drawing/2014/main" id="{9C438850-93C9-5354-F0E6-D97009900F5D}"/>
              </a:ext>
            </a:extLst>
          </p:cNvPr>
          <p:cNvPicPr>
            <a:picLocks noChangeAspect="1"/>
          </p:cNvPicPr>
          <p:nvPr/>
        </p:nvPicPr>
        <p:blipFill>
          <a:blip r:embed="rId3"/>
          <a:stretch>
            <a:fillRect/>
          </a:stretch>
        </p:blipFill>
        <p:spPr>
          <a:xfrm>
            <a:off x="1986455" y="81319"/>
            <a:ext cx="4217276" cy="4192173"/>
          </a:xfrm>
          <a:prstGeom prst="rect">
            <a:avLst/>
          </a:prstGeom>
        </p:spPr>
      </p:pic>
    </p:spTree>
    <p:extLst>
      <p:ext uri="{BB962C8B-B14F-4D97-AF65-F5344CB8AC3E}">
        <p14:creationId xmlns:p14="http://schemas.microsoft.com/office/powerpoint/2010/main" val="112376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a:extLst>
            <a:ext uri="{FF2B5EF4-FFF2-40B4-BE49-F238E27FC236}">
              <a16:creationId xmlns:a16="http://schemas.microsoft.com/office/drawing/2014/main" id="{3A549B84-D868-0AE3-8A35-06159FCDB9A0}"/>
            </a:ext>
          </a:extLst>
        </p:cNvPr>
        <p:cNvGrpSpPr/>
        <p:nvPr/>
      </p:nvGrpSpPr>
      <p:grpSpPr>
        <a:xfrm>
          <a:off x="0" y="0"/>
          <a:ext cx="0" cy="0"/>
          <a:chOff x="0" y="0"/>
          <a:chExt cx="0" cy="0"/>
        </a:xfrm>
      </p:grpSpPr>
      <p:sp>
        <p:nvSpPr>
          <p:cNvPr id="6" name="مربع نص 5">
            <a:extLst>
              <a:ext uri="{FF2B5EF4-FFF2-40B4-BE49-F238E27FC236}">
                <a16:creationId xmlns:a16="http://schemas.microsoft.com/office/drawing/2014/main" id="{F4E063B6-407C-26E3-90C7-620C287B68B9}"/>
              </a:ext>
            </a:extLst>
          </p:cNvPr>
          <p:cNvSpPr txBox="1"/>
          <p:nvPr/>
        </p:nvSpPr>
        <p:spPr>
          <a:xfrm>
            <a:off x="2224187" y="4312907"/>
            <a:ext cx="2289942" cy="369332"/>
          </a:xfrm>
          <a:prstGeom prst="rect">
            <a:avLst/>
          </a:prstGeom>
          <a:noFill/>
        </p:spPr>
        <p:txBody>
          <a:bodyPr wrap="square">
            <a:spAutoFit/>
          </a:bodyPr>
          <a:lstStyle/>
          <a:p>
            <a:r>
              <a:rPr lang="en-US" sz="1800" kern="100" dirty="0">
                <a:solidFill>
                  <a:schemeClr val="accent1"/>
                </a:solidFill>
                <a:effectLst/>
                <a:latin typeface="Bahnschrift Light SemiCondensed" panose="020B0502040204020203" pitchFamily="34" charset="0"/>
                <a:ea typeface="Calibri" panose="020F0502020204030204" pitchFamily="34" charset="0"/>
                <a:cs typeface="Arial" panose="020B0604020202020204" pitchFamily="34" charset="0"/>
              </a:rPr>
              <a:t>Figure of X-Ray Page</a:t>
            </a:r>
            <a:endParaRPr lang="en-US" dirty="0">
              <a:solidFill>
                <a:schemeClr val="accent1"/>
              </a:solidFill>
            </a:endParaRPr>
          </a:p>
        </p:txBody>
      </p:sp>
      <p:sp>
        <p:nvSpPr>
          <p:cNvPr id="5" name="مربع نص 4">
            <a:extLst>
              <a:ext uri="{FF2B5EF4-FFF2-40B4-BE49-F238E27FC236}">
                <a16:creationId xmlns:a16="http://schemas.microsoft.com/office/drawing/2014/main" id="{42D4C581-7451-6487-766F-1979EB478E16}"/>
              </a:ext>
            </a:extLst>
          </p:cNvPr>
          <p:cNvSpPr txBox="1"/>
          <p:nvPr/>
        </p:nvSpPr>
        <p:spPr>
          <a:xfrm>
            <a:off x="4397383" y="4312907"/>
            <a:ext cx="2349062" cy="369332"/>
          </a:xfrm>
          <a:prstGeom prst="rect">
            <a:avLst/>
          </a:prstGeom>
          <a:noFill/>
        </p:spPr>
        <p:txBody>
          <a:bodyPr wrap="square">
            <a:spAutoFit/>
          </a:bodyPr>
          <a:lstStyle/>
          <a:p>
            <a:r>
              <a:rPr lang="en-US" sz="1800" kern="100" dirty="0">
                <a:solidFill>
                  <a:schemeClr val="accent1"/>
                </a:solidFill>
                <a:effectLst/>
                <a:latin typeface="Bahnschrift Light SemiCondensed" panose="020B0502040204020203" pitchFamily="34" charset="0"/>
                <a:ea typeface="Calibri" panose="020F0502020204030204" pitchFamily="34" charset="0"/>
                <a:cs typeface="Arial" panose="020B0604020202020204" pitchFamily="34" charset="0"/>
              </a:rPr>
              <a:t>Figure of result Page</a:t>
            </a:r>
            <a:endParaRPr lang="en-US" dirty="0">
              <a:solidFill>
                <a:schemeClr val="accent1"/>
              </a:solidFill>
            </a:endParaRPr>
          </a:p>
        </p:txBody>
      </p:sp>
      <p:pic>
        <p:nvPicPr>
          <p:cNvPr id="3" name="صورة 2" descr="صورة تحتوي على لقطة شاشة, أداة ذكية, وسائط متعددة, الهاتف النقال&#10;&#10;تم إنشاء الوصف تلقائياً">
            <a:extLst>
              <a:ext uri="{FF2B5EF4-FFF2-40B4-BE49-F238E27FC236}">
                <a16:creationId xmlns:a16="http://schemas.microsoft.com/office/drawing/2014/main" id="{874BD1BD-57AE-B97D-7ED2-A64B1231CD93}"/>
              </a:ext>
            </a:extLst>
          </p:cNvPr>
          <p:cNvPicPr>
            <a:picLocks noChangeAspect="1"/>
          </p:cNvPicPr>
          <p:nvPr/>
        </p:nvPicPr>
        <p:blipFill>
          <a:blip r:embed="rId3"/>
          <a:stretch>
            <a:fillRect/>
          </a:stretch>
        </p:blipFill>
        <p:spPr>
          <a:xfrm>
            <a:off x="2224187" y="90280"/>
            <a:ext cx="4314378" cy="4150643"/>
          </a:xfrm>
          <a:prstGeom prst="rect">
            <a:avLst/>
          </a:prstGeom>
        </p:spPr>
      </p:pic>
    </p:spTree>
    <p:extLst>
      <p:ext uri="{BB962C8B-B14F-4D97-AF65-F5344CB8AC3E}">
        <p14:creationId xmlns:p14="http://schemas.microsoft.com/office/powerpoint/2010/main" val="106785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a:extLst>
            <a:ext uri="{FF2B5EF4-FFF2-40B4-BE49-F238E27FC236}">
              <a16:creationId xmlns:a16="http://schemas.microsoft.com/office/drawing/2014/main" id="{F50C1138-9B21-9EA4-0E85-B28684EB0088}"/>
            </a:ext>
          </a:extLst>
        </p:cNvPr>
        <p:cNvGrpSpPr/>
        <p:nvPr/>
      </p:nvGrpSpPr>
      <p:grpSpPr>
        <a:xfrm>
          <a:off x="0" y="0"/>
          <a:ext cx="0" cy="0"/>
          <a:chOff x="0" y="0"/>
          <a:chExt cx="0" cy="0"/>
        </a:xfrm>
      </p:grpSpPr>
      <p:sp>
        <p:nvSpPr>
          <p:cNvPr id="6" name="مربع نص 5">
            <a:extLst>
              <a:ext uri="{FF2B5EF4-FFF2-40B4-BE49-F238E27FC236}">
                <a16:creationId xmlns:a16="http://schemas.microsoft.com/office/drawing/2014/main" id="{584FD63C-C6FD-1DE1-6BC1-35E512FEFADD}"/>
              </a:ext>
            </a:extLst>
          </p:cNvPr>
          <p:cNvSpPr txBox="1"/>
          <p:nvPr/>
        </p:nvSpPr>
        <p:spPr>
          <a:xfrm>
            <a:off x="2100154" y="4336554"/>
            <a:ext cx="2289942" cy="307777"/>
          </a:xfrm>
          <a:prstGeom prst="rect">
            <a:avLst/>
          </a:prstGeom>
          <a:noFill/>
        </p:spPr>
        <p:txBody>
          <a:bodyPr wrap="square">
            <a:spAutoFit/>
          </a:bodyPr>
          <a:lstStyle/>
          <a:p>
            <a:r>
              <a:rPr lang="en-US" kern="100" dirty="0">
                <a:solidFill>
                  <a:schemeClr val="accent1"/>
                </a:solidFill>
                <a:effectLst/>
                <a:latin typeface="Bahnschrift Light SemiCondensed" panose="020B0502040204020203" pitchFamily="34" charset="0"/>
                <a:ea typeface="Calibri" panose="020F0502020204030204" pitchFamily="34" charset="0"/>
                <a:cs typeface="Arial" panose="020B0604020202020204" pitchFamily="34" charset="0"/>
              </a:rPr>
              <a:t>Figure of doctor profile Page</a:t>
            </a:r>
            <a:endParaRPr lang="en-US" sz="1100" dirty="0">
              <a:solidFill>
                <a:schemeClr val="accent1"/>
              </a:solidFill>
            </a:endParaRPr>
          </a:p>
        </p:txBody>
      </p:sp>
      <p:sp>
        <p:nvSpPr>
          <p:cNvPr id="5" name="مربع نص 4">
            <a:extLst>
              <a:ext uri="{FF2B5EF4-FFF2-40B4-BE49-F238E27FC236}">
                <a16:creationId xmlns:a16="http://schemas.microsoft.com/office/drawing/2014/main" id="{901CF0C2-3D59-7A40-4EC9-17138309D224}"/>
              </a:ext>
            </a:extLst>
          </p:cNvPr>
          <p:cNvSpPr txBox="1"/>
          <p:nvPr/>
        </p:nvSpPr>
        <p:spPr>
          <a:xfrm>
            <a:off x="4676423" y="4336553"/>
            <a:ext cx="1713551" cy="307777"/>
          </a:xfrm>
          <a:prstGeom prst="rect">
            <a:avLst/>
          </a:prstGeom>
          <a:noFill/>
        </p:spPr>
        <p:txBody>
          <a:bodyPr wrap="square">
            <a:spAutoFit/>
          </a:bodyPr>
          <a:lstStyle/>
          <a:p>
            <a:r>
              <a:rPr lang="en-US" kern="100" dirty="0">
                <a:solidFill>
                  <a:schemeClr val="accent1"/>
                </a:solidFill>
                <a:effectLst/>
                <a:latin typeface="Bahnschrift Light SemiCondensed" panose="020B0502040204020203" pitchFamily="34" charset="0"/>
                <a:ea typeface="Calibri" panose="020F0502020204030204" pitchFamily="34" charset="0"/>
                <a:cs typeface="Arial" panose="020B0604020202020204" pitchFamily="34" charset="0"/>
              </a:rPr>
              <a:t>Figure of chat Page</a:t>
            </a:r>
            <a:endParaRPr lang="en-US" sz="1100" dirty="0">
              <a:solidFill>
                <a:schemeClr val="accent1"/>
              </a:solidFill>
            </a:endParaRPr>
          </a:p>
        </p:txBody>
      </p:sp>
      <p:pic>
        <p:nvPicPr>
          <p:cNvPr id="3" name="صورة 2" descr="صورة تحتوي على نص, لقطة شاشة, وسائط متعددة, الهاتف النقال&#10;&#10;تم إنشاء الوصف تلقائياً">
            <a:extLst>
              <a:ext uri="{FF2B5EF4-FFF2-40B4-BE49-F238E27FC236}">
                <a16:creationId xmlns:a16="http://schemas.microsoft.com/office/drawing/2014/main" id="{190DC692-0F24-D364-5963-430A2328B784}"/>
              </a:ext>
            </a:extLst>
          </p:cNvPr>
          <p:cNvPicPr>
            <a:picLocks noChangeAspect="1"/>
          </p:cNvPicPr>
          <p:nvPr/>
        </p:nvPicPr>
        <p:blipFill>
          <a:blip r:embed="rId3"/>
          <a:stretch>
            <a:fillRect/>
          </a:stretch>
        </p:blipFill>
        <p:spPr>
          <a:xfrm>
            <a:off x="2175749" y="100844"/>
            <a:ext cx="3977586" cy="4172649"/>
          </a:xfrm>
          <a:prstGeom prst="rect">
            <a:avLst/>
          </a:prstGeom>
        </p:spPr>
      </p:pic>
    </p:spTree>
    <p:extLst>
      <p:ext uri="{BB962C8B-B14F-4D97-AF65-F5344CB8AC3E}">
        <p14:creationId xmlns:p14="http://schemas.microsoft.com/office/powerpoint/2010/main" val="24104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1146"/>
        <p:cNvGrpSpPr/>
        <p:nvPr/>
      </p:nvGrpSpPr>
      <p:grpSpPr>
        <a:xfrm>
          <a:off x="0" y="0"/>
          <a:ext cx="0" cy="0"/>
          <a:chOff x="0" y="0"/>
          <a:chExt cx="0" cy="0"/>
        </a:xfrm>
      </p:grpSpPr>
      <p:sp>
        <p:nvSpPr>
          <p:cNvPr id="1147" name="Google Shape;1147;p57"/>
          <p:cNvSpPr txBox="1">
            <a:spLocks noGrp="1"/>
          </p:cNvSpPr>
          <p:nvPr>
            <p:ph type="ctrTitle" idx="4294967295"/>
          </p:nvPr>
        </p:nvSpPr>
        <p:spPr>
          <a:xfrm>
            <a:off x="1445295" y="629601"/>
            <a:ext cx="4283075" cy="92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Thanks</a:t>
            </a:r>
            <a:endParaRPr dirty="0">
              <a:solidFill>
                <a:schemeClr val="accent1"/>
              </a:solidFill>
            </a:endParaRPr>
          </a:p>
        </p:txBody>
      </p:sp>
      <p:sp>
        <p:nvSpPr>
          <p:cNvPr id="1148" name="Google Shape;1148;p57"/>
          <p:cNvSpPr txBox="1">
            <a:spLocks noGrp="1"/>
          </p:cNvSpPr>
          <p:nvPr>
            <p:ph type="subTitle" idx="4294967295"/>
          </p:nvPr>
        </p:nvSpPr>
        <p:spPr>
          <a:xfrm>
            <a:off x="1354901" y="2007932"/>
            <a:ext cx="4292600" cy="10588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accent1"/>
                </a:solidFill>
              </a:rPr>
              <a:t>Do you have any questions?</a:t>
            </a:r>
            <a:endParaRPr sz="3200" dirty="0">
              <a:solidFill>
                <a:schemeClr val="accent1"/>
              </a:solidFill>
            </a:endParaRPr>
          </a:p>
        </p:txBody>
      </p:sp>
      <p:sp>
        <p:nvSpPr>
          <p:cNvPr id="1150" name="Google Shape;1150;p57"/>
          <p:cNvSpPr/>
          <p:nvPr/>
        </p:nvSpPr>
        <p:spPr>
          <a:xfrm>
            <a:off x="1639089" y="3802899"/>
            <a:ext cx="711000" cy="711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57"/>
          <p:cNvSpPr/>
          <p:nvPr/>
        </p:nvSpPr>
        <p:spPr>
          <a:xfrm>
            <a:off x="2576028" y="3795701"/>
            <a:ext cx="711000" cy="711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7"/>
          <p:cNvSpPr/>
          <p:nvPr/>
        </p:nvSpPr>
        <p:spPr>
          <a:xfrm>
            <a:off x="3499228" y="3795701"/>
            <a:ext cx="711000" cy="711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7"/>
          <p:cNvSpPr/>
          <p:nvPr/>
        </p:nvSpPr>
        <p:spPr>
          <a:xfrm>
            <a:off x="4422428" y="3795701"/>
            <a:ext cx="711000" cy="711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4" name="Google Shape;1154;p57"/>
          <p:cNvGrpSpPr/>
          <p:nvPr/>
        </p:nvGrpSpPr>
        <p:grpSpPr>
          <a:xfrm>
            <a:off x="6189916" y="771257"/>
            <a:ext cx="2196981" cy="2989741"/>
            <a:chOff x="3080156" y="841568"/>
            <a:chExt cx="1988578" cy="2706137"/>
          </a:xfrm>
        </p:grpSpPr>
        <p:sp>
          <p:nvSpPr>
            <p:cNvPr id="1155" name="Google Shape;1155;p57"/>
            <p:cNvSpPr/>
            <p:nvPr/>
          </p:nvSpPr>
          <p:spPr>
            <a:xfrm>
              <a:off x="3080156" y="841568"/>
              <a:ext cx="1988578" cy="2706137"/>
            </a:xfrm>
            <a:custGeom>
              <a:avLst/>
              <a:gdLst/>
              <a:ahLst/>
              <a:cxnLst/>
              <a:rect l="l" t="t" r="r" b="b"/>
              <a:pathLst>
                <a:path w="52156" h="70976" extrusionOk="0">
                  <a:moveTo>
                    <a:pt x="1198" y="1"/>
                  </a:moveTo>
                  <a:cubicBezTo>
                    <a:pt x="547" y="1"/>
                    <a:pt x="0" y="536"/>
                    <a:pt x="0" y="1187"/>
                  </a:cubicBezTo>
                  <a:lnTo>
                    <a:pt x="0" y="69766"/>
                  </a:lnTo>
                  <a:cubicBezTo>
                    <a:pt x="0" y="70441"/>
                    <a:pt x="547" y="70976"/>
                    <a:pt x="1198" y="70976"/>
                  </a:cubicBezTo>
                  <a:lnTo>
                    <a:pt x="50969" y="70976"/>
                  </a:lnTo>
                  <a:cubicBezTo>
                    <a:pt x="51620" y="70976"/>
                    <a:pt x="52155" y="70441"/>
                    <a:pt x="52155" y="69789"/>
                  </a:cubicBezTo>
                  <a:lnTo>
                    <a:pt x="52155" y="1187"/>
                  </a:lnTo>
                  <a:cubicBezTo>
                    <a:pt x="52155" y="536"/>
                    <a:pt x="51620" y="1"/>
                    <a:pt x="50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7"/>
            <p:cNvSpPr/>
            <p:nvPr/>
          </p:nvSpPr>
          <p:spPr>
            <a:xfrm>
              <a:off x="3149320" y="910312"/>
              <a:ext cx="1850671" cy="2568230"/>
            </a:xfrm>
            <a:custGeom>
              <a:avLst/>
              <a:gdLst/>
              <a:ahLst/>
              <a:cxnLst/>
              <a:rect l="l" t="t" r="r" b="b"/>
              <a:pathLst>
                <a:path w="48539" h="67359" extrusionOk="0">
                  <a:moveTo>
                    <a:pt x="1199" y="1"/>
                  </a:moveTo>
                  <a:cubicBezTo>
                    <a:pt x="547" y="1"/>
                    <a:pt x="1" y="536"/>
                    <a:pt x="1" y="1187"/>
                  </a:cubicBezTo>
                  <a:lnTo>
                    <a:pt x="1" y="66172"/>
                  </a:lnTo>
                  <a:cubicBezTo>
                    <a:pt x="1" y="66823"/>
                    <a:pt x="547" y="67358"/>
                    <a:pt x="1199" y="67358"/>
                  </a:cubicBezTo>
                  <a:lnTo>
                    <a:pt x="47352" y="67358"/>
                  </a:lnTo>
                  <a:cubicBezTo>
                    <a:pt x="48004" y="67358"/>
                    <a:pt x="48539" y="66823"/>
                    <a:pt x="48539" y="66149"/>
                  </a:cubicBezTo>
                  <a:lnTo>
                    <a:pt x="48539" y="1187"/>
                  </a:lnTo>
                  <a:cubicBezTo>
                    <a:pt x="48539" y="536"/>
                    <a:pt x="48004" y="1"/>
                    <a:pt x="47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7"/>
            <p:cNvSpPr/>
            <p:nvPr/>
          </p:nvSpPr>
          <p:spPr>
            <a:xfrm>
              <a:off x="3438478" y="1214569"/>
              <a:ext cx="1452429" cy="1452391"/>
            </a:xfrm>
            <a:custGeom>
              <a:avLst/>
              <a:gdLst/>
              <a:ahLst/>
              <a:cxnLst/>
              <a:rect l="l" t="t" r="r" b="b"/>
              <a:pathLst>
                <a:path w="38094" h="38093" extrusionOk="0">
                  <a:moveTo>
                    <a:pt x="19041" y="0"/>
                  </a:moveTo>
                  <a:cubicBezTo>
                    <a:pt x="8526" y="0"/>
                    <a:pt x="0" y="8526"/>
                    <a:pt x="0" y="19041"/>
                  </a:cubicBezTo>
                  <a:cubicBezTo>
                    <a:pt x="0" y="29567"/>
                    <a:pt x="8526" y="38093"/>
                    <a:pt x="19041" y="38093"/>
                  </a:cubicBezTo>
                  <a:cubicBezTo>
                    <a:pt x="29567" y="38093"/>
                    <a:pt x="38093" y="29567"/>
                    <a:pt x="38093" y="19041"/>
                  </a:cubicBezTo>
                  <a:cubicBezTo>
                    <a:pt x="38093" y="8526"/>
                    <a:pt x="29567" y="0"/>
                    <a:pt x="19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7"/>
            <p:cNvSpPr/>
            <p:nvPr/>
          </p:nvSpPr>
          <p:spPr>
            <a:xfrm>
              <a:off x="3336449" y="1032739"/>
              <a:ext cx="1439580" cy="1821808"/>
            </a:xfrm>
            <a:custGeom>
              <a:avLst/>
              <a:gdLst/>
              <a:ahLst/>
              <a:cxnLst/>
              <a:rect l="l" t="t" r="r" b="b"/>
              <a:pathLst>
                <a:path w="37757" h="47782" extrusionOk="0">
                  <a:moveTo>
                    <a:pt x="10004" y="0"/>
                  </a:moveTo>
                  <a:cubicBezTo>
                    <a:pt x="9376" y="279"/>
                    <a:pt x="8690" y="721"/>
                    <a:pt x="7992" y="1280"/>
                  </a:cubicBezTo>
                  <a:cubicBezTo>
                    <a:pt x="5061" y="3594"/>
                    <a:pt x="1699" y="7793"/>
                    <a:pt x="478" y="9375"/>
                  </a:cubicBezTo>
                  <a:cubicBezTo>
                    <a:pt x="175" y="9771"/>
                    <a:pt x="1" y="10003"/>
                    <a:pt x="1" y="10003"/>
                  </a:cubicBezTo>
                  <a:cubicBezTo>
                    <a:pt x="1" y="10003"/>
                    <a:pt x="5410" y="14702"/>
                    <a:pt x="6584" y="16633"/>
                  </a:cubicBezTo>
                  <a:cubicBezTo>
                    <a:pt x="7759" y="18564"/>
                    <a:pt x="6677" y="21123"/>
                    <a:pt x="7527" y="24252"/>
                  </a:cubicBezTo>
                  <a:cubicBezTo>
                    <a:pt x="8387" y="27380"/>
                    <a:pt x="10272" y="32080"/>
                    <a:pt x="14366" y="34987"/>
                  </a:cubicBezTo>
                  <a:cubicBezTo>
                    <a:pt x="16622" y="36593"/>
                    <a:pt x="19902" y="38093"/>
                    <a:pt x="21077" y="40687"/>
                  </a:cubicBezTo>
                  <a:cubicBezTo>
                    <a:pt x="22264" y="43257"/>
                    <a:pt x="23334" y="47782"/>
                    <a:pt x="23334" y="47782"/>
                  </a:cubicBezTo>
                  <a:cubicBezTo>
                    <a:pt x="24125" y="47689"/>
                    <a:pt x="24881" y="47561"/>
                    <a:pt x="25602" y="47410"/>
                  </a:cubicBezTo>
                  <a:cubicBezTo>
                    <a:pt x="30266" y="46468"/>
                    <a:pt x="33872" y="44374"/>
                    <a:pt x="35907" y="42967"/>
                  </a:cubicBezTo>
                  <a:cubicBezTo>
                    <a:pt x="37105" y="42117"/>
                    <a:pt x="37757" y="41524"/>
                    <a:pt x="37757" y="41524"/>
                  </a:cubicBezTo>
                  <a:cubicBezTo>
                    <a:pt x="37757" y="41524"/>
                    <a:pt x="34372" y="39024"/>
                    <a:pt x="33616" y="34720"/>
                  </a:cubicBezTo>
                  <a:cubicBezTo>
                    <a:pt x="32860" y="30416"/>
                    <a:pt x="36128" y="24566"/>
                    <a:pt x="32999" y="17145"/>
                  </a:cubicBezTo>
                  <a:cubicBezTo>
                    <a:pt x="29894" y="9712"/>
                    <a:pt x="21833" y="9398"/>
                    <a:pt x="17309" y="7677"/>
                  </a:cubicBezTo>
                  <a:cubicBezTo>
                    <a:pt x="12796" y="5955"/>
                    <a:pt x="10004" y="0"/>
                    <a:pt x="100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7"/>
            <p:cNvSpPr/>
            <p:nvPr/>
          </p:nvSpPr>
          <p:spPr>
            <a:xfrm>
              <a:off x="3354216" y="1081504"/>
              <a:ext cx="1351315" cy="1758860"/>
            </a:xfrm>
            <a:custGeom>
              <a:avLst/>
              <a:gdLst/>
              <a:ahLst/>
              <a:cxnLst/>
              <a:rect l="l" t="t" r="r" b="b"/>
              <a:pathLst>
                <a:path w="35442" h="46131" extrusionOk="0">
                  <a:moveTo>
                    <a:pt x="7514" y="1"/>
                  </a:moveTo>
                  <a:cubicBezTo>
                    <a:pt x="4583" y="2315"/>
                    <a:pt x="1222" y="6514"/>
                    <a:pt x="0" y="8096"/>
                  </a:cubicBezTo>
                  <a:cubicBezTo>
                    <a:pt x="2036" y="9655"/>
                    <a:pt x="6235" y="13086"/>
                    <a:pt x="7200" y="15575"/>
                  </a:cubicBezTo>
                  <a:cubicBezTo>
                    <a:pt x="8456" y="18878"/>
                    <a:pt x="8212" y="21588"/>
                    <a:pt x="9061" y="24299"/>
                  </a:cubicBezTo>
                  <a:cubicBezTo>
                    <a:pt x="9899" y="27020"/>
                    <a:pt x="11097" y="29812"/>
                    <a:pt x="14388" y="33022"/>
                  </a:cubicBezTo>
                  <a:cubicBezTo>
                    <a:pt x="16331" y="34906"/>
                    <a:pt x="21076" y="36581"/>
                    <a:pt x="22693" y="38861"/>
                  </a:cubicBezTo>
                  <a:cubicBezTo>
                    <a:pt x="23787" y="40408"/>
                    <a:pt x="24671" y="43967"/>
                    <a:pt x="25136" y="46131"/>
                  </a:cubicBezTo>
                  <a:cubicBezTo>
                    <a:pt x="29800" y="45189"/>
                    <a:pt x="33406" y="43095"/>
                    <a:pt x="35441" y="41688"/>
                  </a:cubicBezTo>
                  <a:cubicBezTo>
                    <a:pt x="33429" y="39117"/>
                    <a:pt x="32103" y="35535"/>
                    <a:pt x="32091" y="28370"/>
                  </a:cubicBezTo>
                  <a:cubicBezTo>
                    <a:pt x="32091" y="20658"/>
                    <a:pt x="33022" y="21240"/>
                    <a:pt x="30824" y="16168"/>
                  </a:cubicBezTo>
                  <a:cubicBezTo>
                    <a:pt x="28625" y="11085"/>
                    <a:pt x="24799" y="9969"/>
                    <a:pt x="18203" y="8201"/>
                  </a:cubicBezTo>
                  <a:cubicBezTo>
                    <a:pt x="13051" y="6817"/>
                    <a:pt x="9038" y="2048"/>
                    <a:pt x="7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7"/>
            <p:cNvSpPr/>
            <p:nvPr/>
          </p:nvSpPr>
          <p:spPr>
            <a:xfrm>
              <a:off x="3343121" y="1054472"/>
              <a:ext cx="1015145" cy="959059"/>
            </a:xfrm>
            <a:custGeom>
              <a:avLst/>
              <a:gdLst/>
              <a:ahLst/>
              <a:cxnLst/>
              <a:rect l="l" t="t" r="r" b="b"/>
              <a:pathLst>
                <a:path w="26625" h="25154" extrusionOk="0">
                  <a:moveTo>
                    <a:pt x="6340" y="0"/>
                  </a:moveTo>
                  <a:cubicBezTo>
                    <a:pt x="5176" y="523"/>
                    <a:pt x="4211" y="1105"/>
                    <a:pt x="3443" y="1687"/>
                  </a:cubicBezTo>
                  <a:cubicBezTo>
                    <a:pt x="59" y="4234"/>
                    <a:pt x="0" y="6967"/>
                    <a:pt x="0" y="6967"/>
                  </a:cubicBezTo>
                  <a:cubicBezTo>
                    <a:pt x="0" y="6967"/>
                    <a:pt x="7154" y="12969"/>
                    <a:pt x="8224" y="14888"/>
                  </a:cubicBezTo>
                  <a:cubicBezTo>
                    <a:pt x="9259" y="16749"/>
                    <a:pt x="8340" y="20460"/>
                    <a:pt x="9748" y="22821"/>
                  </a:cubicBezTo>
                  <a:cubicBezTo>
                    <a:pt x="9794" y="22914"/>
                    <a:pt x="9864" y="23019"/>
                    <a:pt x="9922" y="23100"/>
                  </a:cubicBezTo>
                  <a:cubicBezTo>
                    <a:pt x="10881" y="24448"/>
                    <a:pt x="12558" y="25154"/>
                    <a:pt x="14193" y="25154"/>
                  </a:cubicBezTo>
                  <a:cubicBezTo>
                    <a:pt x="15394" y="25154"/>
                    <a:pt x="16572" y="24772"/>
                    <a:pt x="17424" y="23984"/>
                  </a:cubicBezTo>
                  <a:cubicBezTo>
                    <a:pt x="19437" y="22146"/>
                    <a:pt x="17704" y="18599"/>
                    <a:pt x="20646" y="18261"/>
                  </a:cubicBezTo>
                  <a:cubicBezTo>
                    <a:pt x="23566" y="17924"/>
                    <a:pt x="26625" y="14912"/>
                    <a:pt x="25020" y="12213"/>
                  </a:cubicBezTo>
                  <a:cubicBezTo>
                    <a:pt x="23438" y="9526"/>
                    <a:pt x="17657" y="10433"/>
                    <a:pt x="13795" y="7840"/>
                  </a:cubicBezTo>
                  <a:cubicBezTo>
                    <a:pt x="9922" y="5234"/>
                    <a:pt x="6340" y="0"/>
                    <a:pt x="6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7"/>
            <p:cNvSpPr/>
            <p:nvPr/>
          </p:nvSpPr>
          <p:spPr>
            <a:xfrm>
              <a:off x="3473936" y="1054014"/>
              <a:ext cx="884329" cy="959517"/>
            </a:xfrm>
            <a:custGeom>
              <a:avLst/>
              <a:gdLst/>
              <a:ahLst/>
              <a:cxnLst/>
              <a:rect l="l" t="t" r="r" b="b"/>
              <a:pathLst>
                <a:path w="23194" h="25166" extrusionOk="0">
                  <a:moveTo>
                    <a:pt x="2885" y="0"/>
                  </a:moveTo>
                  <a:cubicBezTo>
                    <a:pt x="1722" y="524"/>
                    <a:pt x="768" y="1105"/>
                    <a:pt x="1" y="1687"/>
                  </a:cubicBezTo>
                  <a:cubicBezTo>
                    <a:pt x="2246" y="3955"/>
                    <a:pt x="6863" y="8398"/>
                    <a:pt x="9725" y="9969"/>
                  </a:cubicBezTo>
                  <a:cubicBezTo>
                    <a:pt x="13633" y="12109"/>
                    <a:pt x="16541" y="10178"/>
                    <a:pt x="17215" y="12632"/>
                  </a:cubicBezTo>
                  <a:cubicBezTo>
                    <a:pt x="17878" y="15098"/>
                    <a:pt x="13807" y="15121"/>
                    <a:pt x="13505" y="17913"/>
                  </a:cubicBezTo>
                  <a:cubicBezTo>
                    <a:pt x="13228" y="20566"/>
                    <a:pt x="11691" y="23955"/>
                    <a:pt x="9652" y="23955"/>
                  </a:cubicBezTo>
                  <a:cubicBezTo>
                    <a:pt x="9546" y="23955"/>
                    <a:pt x="9438" y="23945"/>
                    <a:pt x="9329" y="23926"/>
                  </a:cubicBezTo>
                  <a:cubicBezTo>
                    <a:pt x="8515" y="23798"/>
                    <a:pt x="7410" y="23345"/>
                    <a:pt x="6317" y="22833"/>
                  </a:cubicBezTo>
                  <a:lnTo>
                    <a:pt x="6317" y="22833"/>
                  </a:lnTo>
                  <a:cubicBezTo>
                    <a:pt x="6363" y="22926"/>
                    <a:pt x="6433" y="23031"/>
                    <a:pt x="6491" y="23112"/>
                  </a:cubicBezTo>
                  <a:cubicBezTo>
                    <a:pt x="7450" y="24460"/>
                    <a:pt x="9127" y="25166"/>
                    <a:pt x="10762" y="25166"/>
                  </a:cubicBezTo>
                  <a:cubicBezTo>
                    <a:pt x="11963" y="25166"/>
                    <a:pt x="13141" y="24784"/>
                    <a:pt x="13993" y="23996"/>
                  </a:cubicBezTo>
                  <a:cubicBezTo>
                    <a:pt x="16006" y="22158"/>
                    <a:pt x="14273" y="18611"/>
                    <a:pt x="17215" y="18273"/>
                  </a:cubicBezTo>
                  <a:cubicBezTo>
                    <a:pt x="20135" y="17936"/>
                    <a:pt x="23194" y="14924"/>
                    <a:pt x="21589" y="12225"/>
                  </a:cubicBezTo>
                  <a:cubicBezTo>
                    <a:pt x="20007" y="9538"/>
                    <a:pt x="14214" y="10434"/>
                    <a:pt x="10353" y="7828"/>
                  </a:cubicBezTo>
                  <a:cubicBezTo>
                    <a:pt x="6479" y="5235"/>
                    <a:pt x="2885" y="0"/>
                    <a:pt x="2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7"/>
            <p:cNvSpPr/>
            <p:nvPr/>
          </p:nvSpPr>
          <p:spPr>
            <a:xfrm>
              <a:off x="3881519" y="1876118"/>
              <a:ext cx="839072" cy="1015412"/>
            </a:xfrm>
            <a:custGeom>
              <a:avLst/>
              <a:gdLst/>
              <a:ahLst/>
              <a:cxnLst/>
              <a:rect l="l" t="t" r="r" b="b"/>
              <a:pathLst>
                <a:path w="22007" h="26632" extrusionOk="0">
                  <a:moveTo>
                    <a:pt x="14667" y="1"/>
                  </a:moveTo>
                  <a:cubicBezTo>
                    <a:pt x="12828" y="1"/>
                    <a:pt x="10792" y="1391"/>
                    <a:pt x="9898" y="3155"/>
                  </a:cubicBezTo>
                  <a:cubicBezTo>
                    <a:pt x="9444" y="4049"/>
                    <a:pt x="8829" y="4307"/>
                    <a:pt x="8120" y="4307"/>
                  </a:cubicBezTo>
                  <a:cubicBezTo>
                    <a:pt x="7152" y="4307"/>
                    <a:pt x="6007" y="3826"/>
                    <a:pt x="4852" y="3826"/>
                  </a:cubicBezTo>
                  <a:cubicBezTo>
                    <a:pt x="4365" y="3826"/>
                    <a:pt x="3875" y="3912"/>
                    <a:pt x="3396" y="4155"/>
                  </a:cubicBezTo>
                  <a:cubicBezTo>
                    <a:pt x="954" y="5388"/>
                    <a:pt x="0" y="9110"/>
                    <a:pt x="1605" y="11495"/>
                  </a:cubicBezTo>
                  <a:cubicBezTo>
                    <a:pt x="1663" y="11588"/>
                    <a:pt x="1745" y="11669"/>
                    <a:pt x="1815" y="11751"/>
                  </a:cubicBezTo>
                  <a:cubicBezTo>
                    <a:pt x="3548" y="13914"/>
                    <a:pt x="7339" y="14345"/>
                    <a:pt x="8700" y="15973"/>
                  </a:cubicBezTo>
                  <a:cubicBezTo>
                    <a:pt x="10131" y="17660"/>
                    <a:pt x="13248" y="26453"/>
                    <a:pt x="13248" y="26453"/>
                  </a:cubicBezTo>
                  <a:cubicBezTo>
                    <a:pt x="13248" y="26453"/>
                    <a:pt x="13755" y="26631"/>
                    <a:pt x="14631" y="26631"/>
                  </a:cubicBezTo>
                  <a:cubicBezTo>
                    <a:pt x="15731" y="26631"/>
                    <a:pt x="17413" y="26350"/>
                    <a:pt x="19401" y="25080"/>
                  </a:cubicBezTo>
                  <a:cubicBezTo>
                    <a:pt x="20216" y="24557"/>
                    <a:pt x="21088" y="23871"/>
                    <a:pt x="22007" y="22952"/>
                  </a:cubicBezTo>
                  <a:cubicBezTo>
                    <a:pt x="22007" y="22952"/>
                    <a:pt x="18354" y="17764"/>
                    <a:pt x="17284" y="13228"/>
                  </a:cubicBezTo>
                  <a:cubicBezTo>
                    <a:pt x="16203" y="8692"/>
                    <a:pt x="19076" y="3597"/>
                    <a:pt x="17098" y="1155"/>
                  </a:cubicBezTo>
                  <a:cubicBezTo>
                    <a:pt x="16446" y="344"/>
                    <a:pt x="15581" y="1"/>
                    <a:pt x="14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7"/>
            <p:cNvSpPr/>
            <p:nvPr/>
          </p:nvSpPr>
          <p:spPr>
            <a:xfrm>
              <a:off x="3881519" y="1876118"/>
              <a:ext cx="838652" cy="956276"/>
            </a:xfrm>
            <a:custGeom>
              <a:avLst/>
              <a:gdLst/>
              <a:ahLst/>
              <a:cxnLst/>
              <a:rect l="l" t="t" r="r" b="b"/>
              <a:pathLst>
                <a:path w="21996" h="25081" extrusionOk="0">
                  <a:moveTo>
                    <a:pt x="14667" y="1"/>
                  </a:moveTo>
                  <a:cubicBezTo>
                    <a:pt x="12828" y="1"/>
                    <a:pt x="10792" y="1391"/>
                    <a:pt x="9898" y="3155"/>
                  </a:cubicBezTo>
                  <a:cubicBezTo>
                    <a:pt x="9444" y="4049"/>
                    <a:pt x="8829" y="4307"/>
                    <a:pt x="8120" y="4307"/>
                  </a:cubicBezTo>
                  <a:cubicBezTo>
                    <a:pt x="7152" y="4307"/>
                    <a:pt x="6007" y="3826"/>
                    <a:pt x="4852" y="3826"/>
                  </a:cubicBezTo>
                  <a:cubicBezTo>
                    <a:pt x="4365" y="3826"/>
                    <a:pt x="3875" y="3912"/>
                    <a:pt x="3396" y="4155"/>
                  </a:cubicBezTo>
                  <a:cubicBezTo>
                    <a:pt x="954" y="5388"/>
                    <a:pt x="0" y="9110"/>
                    <a:pt x="1605" y="11495"/>
                  </a:cubicBezTo>
                  <a:cubicBezTo>
                    <a:pt x="1663" y="11588"/>
                    <a:pt x="1745" y="11669"/>
                    <a:pt x="1815" y="11751"/>
                  </a:cubicBezTo>
                  <a:cubicBezTo>
                    <a:pt x="1722" y="10553"/>
                    <a:pt x="1687" y="9355"/>
                    <a:pt x="1838" y="8552"/>
                  </a:cubicBezTo>
                  <a:cubicBezTo>
                    <a:pt x="2137" y="7042"/>
                    <a:pt x="4140" y="6429"/>
                    <a:pt x="6241" y="6429"/>
                  </a:cubicBezTo>
                  <a:cubicBezTo>
                    <a:pt x="7165" y="6429"/>
                    <a:pt x="8108" y="6548"/>
                    <a:pt x="8933" y="6761"/>
                  </a:cubicBezTo>
                  <a:cubicBezTo>
                    <a:pt x="9165" y="6820"/>
                    <a:pt x="9388" y="6847"/>
                    <a:pt x="9602" y="6847"/>
                  </a:cubicBezTo>
                  <a:cubicBezTo>
                    <a:pt x="11488" y="6847"/>
                    <a:pt x="12748" y="4785"/>
                    <a:pt x="14188" y="4785"/>
                  </a:cubicBezTo>
                  <a:cubicBezTo>
                    <a:pt x="14506" y="4785"/>
                    <a:pt x="14834" y="4886"/>
                    <a:pt x="15179" y="5133"/>
                  </a:cubicBezTo>
                  <a:cubicBezTo>
                    <a:pt x="17238" y="6621"/>
                    <a:pt x="14400" y="8657"/>
                    <a:pt x="15040" y="13065"/>
                  </a:cubicBezTo>
                  <a:cubicBezTo>
                    <a:pt x="15505" y="16299"/>
                    <a:pt x="18064" y="22173"/>
                    <a:pt x="19390" y="25080"/>
                  </a:cubicBezTo>
                  <a:cubicBezTo>
                    <a:pt x="20204" y="24557"/>
                    <a:pt x="21076" y="23871"/>
                    <a:pt x="21995" y="22952"/>
                  </a:cubicBezTo>
                  <a:cubicBezTo>
                    <a:pt x="21995" y="22952"/>
                    <a:pt x="18343" y="17764"/>
                    <a:pt x="17261" y="13228"/>
                  </a:cubicBezTo>
                  <a:cubicBezTo>
                    <a:pt x="16191" y="8692"/>
                    <a:pt x="19076" y="3597"/>
                    <a:pt x="17098" y="1155"/>
                  </a:cubicBezTo>
                  <a:cubicBezTo>
                    <a:pt x="16446" y="344"/>
                    <a:pt x="15581" y="1"/>
                    <a:pt x="14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7"/>
            <p:cNvSpPr/>
            <p:nvPr/>
          </p:nvSpPr>
          <p:spPr>
            <a:xfrm>
              <a:off x="4106356" y="1789568"/>
              <a:ext cx="219538" cy="144999"/>
            </a:xfrm>
            <a:custGeom>
              <a:avLst/>
              <a:gdLst/>
              <a:ahLst/>
              <a:cxnLst/>
              <a:rect l="l" t="t" r="r" b="b"/>
              <a:pathLst>
                <a:path w="5758" h="3803" extrusionOk="0">
                  <a:moveTo>
                    <a:pt x="4260" y="1"/>
                  </a:moveTo>
                  <a:cubicBezTo>
                    <a:pt x="3994" y="1"/>
                    <a:pt x="3697" y="45"/>
                    <a:pt x="3385" y="133"/>
                  </a:cubicBezTo>
                  <a:cubicBezTo>
                    <a:pt x="3001" y="249"/>
                    <a:pt x="2571" y="400"/>
                    <a:pt x="2152" y="656"/>
                  </a:cubicBezTo>
                  <a:cubicBezTo>
                    <a:pt x="791" y="1436"/>
                    <a:pt x="0" y="2634"/>
                    <a:pt x="407" y="3332"/>
                  </a:cubicBezTo>
                  <a:cubicBezTo>
                    <a:pt x="477" y="3459"/>
                    <a:pt x="593" y="3564"/>
                    <a:pt x="733" y="3634"/>
                  </a:cubicBezTo>
                  <a:cubicBezTo>
                    <a:pt x="931" y="3747"/>
                    <a:pt x="1194" y="3802"/>
                    <a:pt x="1497" y="3802"/>
                  </a:cubicBezTo>
                  <a:cubicBezTo>
                    <a:pt x="2099" y="3802"/>
                    <a:pt x="2863" y="3583"/>
                    <a:pt x="3606" y="3157"/>
                  </a:cubicBezTo>
                  <a:cubicBezTo>
                    <a:pt x="4978" y="2366"/>
                    <a:pt x="5758" y="1180"/>
                    <a:pt x="5351" y="482"/>
                  </a:cubicBezTo>
                  <a:cubicBezTo>
                    <a:pt x="5167" y="161"/>
                    <a:pt x="4769" y="1"/>
                    <a:pt x="4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7"/>
            <p:cNvSpPr/>
            <p:nvPr/>
          </p:nvSpPr>
          <p:spPr>
            <a:xfrm>
              <a:off x="4134265" y="1790331"/>
              <a:ext cx="191629" cy="144236"/>
            </a:xfrm>
            <a:custGeom>
              <a:avLst/>
              <a:gdLst/>
              <a:ahLst/>
              <a:cxnLst/>
              <a:rect l="l" t="t" r="r" b="b"/>
              <a:pathLst>
                <a:path w="5026" h="3783" extrusionOk="0">
                  <a:moveTo>
                    <a:pt x="3534" y="0"/>
                  </a:moveTo>
                  <a:cubicBezTo>
                    <a:pt x="3271" y="0"/>
                    <a:pt x="2980" y="42"/>
                    <a:pt x="2676" y="125"/>
                  </a:cubicBezTo>
                  <a:cubicBezTo>
                    <a:pt x="3048" y="287"/>
                    <a:pt x="3793" y="671"/>
                    <a:pt x="3630" y="1241"/>
                  </a:cubicBezTo>
                  <a:cubicBezTo>
                    <a:pt x="3432" y="1986"/>
                    <a:pt x="722" y="3509"/>
                    <a:pt x="82" y="3602"/>
                  </a:cubicBezTo>
                  <a:cubicBezTo>
                    <a:pt x="59" y="3602"/>
                    <a:pt x="24" y="3602"/>
                    <a:pt x="1" y="3614"/>
                  </a:cubicBezTo>
                  <a:cubicBezTo>
                    <a:pt x="199" y="3727"/>
                    <a:pt x="462" y="3782"/>
                    <a:pt x="765" y="3782"/>
                  </a:cubicBezTo>
                  <a:cubicBezTo>
                    <a:pt x="1367" y="3782"/>
                    <a:pt x="2131" y="3563"/>
                    <a:pt x="2874" y="3137"/>
                  </a:cubicBezTo>
                  <a:cubicBezTo>
                    <a:pt x="4246" y="2346"/>
                    <a:pt x="5026" y="1160"/>
                    <a:pt x="4630" y="473"/>
                  </a:cubicBezTo>
                  <a:cubicBezTo>
                    <a:pt x="4453" y="158"/>
                    <a:pt x="4048" y="0"/>
                    <a:pt x="3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7"/>
            <p:cNvSpPr/>
            <p:nvPr/>
          </p:nvSpPr>
          <p:spPr>
            <a:xfrm>
              <a:off x="3395013" y="3157847"/>
              <a:ext cx="374336" cy="61233"/>
            </a:xfrm>
            <a:custGeom>
              <a:avLst/>
              <a:gdLst/>
              <a:ahLst/>
              <a:cxnLst/>
              <a:rect l="l" t="t" r="r" b="b"/>
              <a:pathLst>
                <a:path w="9818" h="1606" extrusionOk="0">
                  <a:moveTo>
                    <a:pt x="0" y="1"/>
                  </a:moveTo>
                  <a:lnTo>
                    <a:pt x="0" y="1606"/>
                  </a:lnTo>
                  <a:lnTo>
                    <a:pt x="9817" y="1606"/>
                  </a:lnTo>
                  <a:lnTo>
                    <a:pt x="98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7"/>
            <p:cNvSpPr/>
            <p:nvPr/>
          </p:nvSpPr>
          <p:spPr>
            <a:xfrm>
              <a:off x="3395013" y="3274479"/>
              <a:ext cx="374336" cy="60813"/>
            </a:xfrm>
            <a:custGeom>
              <a:avLst/>
              <a:gdLst/>
              <a:ahLst/>
              <a:cxnLst/>
              <a:rect l="l" t="t" r="r" b="b"/>
              <a:pathLst>
                <a:path w="9818" h="1595" extrusionOk="0">
                  <a:moveTo>
                    <a:pt x="0" y="1"/>
                  </a:moveTo>
                  <a:lnTo>
                    <a:pt x="0" y="1594"/>
                  </a:lnTo>
                  <a:lnTo>
                    <a:pt x="9817" y="1594"/>
                  </a:lnTo>
                  <a:lnTo>
                    <a:pt x="98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7"/>
            <p:cNvSpPr/>
            <p:nvPr/>
          </p:nvSpPr>
          <p:spPr>
            <a:xfrm>
              <a:off x="3908551" y="3157847"/>
              <a:ext cx="873234" cy="61233"/>
            </a:xfrm>
            <a:custGeom>
              <a:avLst/>
              <a:gdLst/>
              <a:ahLst/>
              <a:cxnLst/>
              <a:rect l="l" t="t" r="r" b="b"/>
              <a:pathLst>
                <a:path w="22903" h="1606" extrusionOk="0">
                  <a:moveTo>
                    <a:pt x="1" y="1"/>
                  </a:moveTo>
                  <a:lnTo>
                    <a:pt x="1" y="1606"/>
                  </a:lnTo>
                  <a:lnTo>
                    <a:pt x="22903" y="1606"/>
                  </a:lnTo>
                  <a:lnTo>
                    <a:pt x="229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7"/>
            <p:cNvSpPr/>
            <p:nvPr/>
          </p:nvSpPr>
          <p:spPr>
            <a:xfrm>
              <a:off x="3908551" y="3274479"/>
              <a:ext cx="873234" cy="60813"/>
            </a:xfrm>
            <a:custGeom>
              <a:avLst/>
              <a:gdLst/>
              <a:ahLst/>
              <a:cxnLst/>
              <a:rect l="l" t="t" r="r" b="b"/>
              <a:pathLst>
                <a:path w="22903" h="1595" extrusionOk="0">
                  <a:moveTo>
                    <a:pt x="1" y="1"/>
                  </a:moveTo>
                  <a:lnTo>
                    <a:pt x="1" y="1594"/>
                  </a:lnTo>
                  <a:lnTo>
                    <a:pt x="22903" y="1594"/>
                  </a:lnTo>
                  <a:lnTo>
                    <a:pt x="229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57"/>
          <p:cNvSpPr/>
          <p:nvPr/>
        </p:nvSpPr>
        <p:spPr>
          <a:xfrm>
            <a:off x="1835496" y="3978162"/>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57"/>
          <p:cNvGrpSpPr/>
          <p:nvPr/>
        </p:nvGrpSpPr>
        <p:grpSpPr>
          <a:xfrm>
            <a:off x="2758505" y="3978353"/>
            <a:ext cx="346056" cy="345674"/>
            <a:chOff x="3303268" y="3817349"/>
            <a:chExt cx="346056" cy="345674"/>
          </a:xfrm>
        </p:grpSpPr>
        <p:sp>
          <p:nvSpPr>
            <p:cNvPr id="1172" name="Google Shape;1172;p5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57"/>
          <p:cNvGrpSpPr/>
          <p:nvPr/>
        </p:nvGrpSpPr>
        <p:grpSpPr>
          <a:xfrm>
            <a:off x="3681694" y="3978353"/>
            <a:ext cx="346056" cy="345674"/>
            <a:chOff x="3752358" y="3817349"/>
            <a:chExt cx="346056" cy="345674"/>
          </a:xfrm>
        </p:grpSpPr>
        <p:sp>
          <p:nvSpPr>
            <p:cNvPr id="1177" name="Google Shape;1177;p5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57"/>
          <p:cNvGrpSpPr/>
          <p:nvPr/>
        </p:nvGrpSpPr>
        <p:grpSpPr>
          <a:xfrm>
            <a:off x="4604909" y="3978353"/>
            <a:ext cx="346024" cy="345674"/>
            <a:chOff x="4201447" y="3817349"/>
            <a:chExt cx="346024" cy="345674"/>
          </a:xfrm>
        </p:grpSpPr>
        <p:sp>
          <p:nvSpPr>
            <p:cNvPr id="1182" name="Google Shape;1182;p57"/>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7"/>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507"/>
        <p:cNvGrpSpPr/>
        <p:nvPr/>
      </p:nvGrpSpPr>
      <p:grpSpPr>
        <a:xfrm>
          <a:off x="0" y="0"/>
          <a:ext cx="0" cy="0"/>
          <a:chOff x="0" y="0"/>
          <a:chExt cx="0" cy="0"/>
        </a:xfrm>
      </p:grpSpPr>
      <p:sp>
        <p:nvSpPr>
          <p:cNvPr id="508" name="Google Shape;508;p36"/>
          <p:cNvSpPr txBox="1">
            <a:spLocks noGrp="1"/>
          </p:cNvSpPr>
          <p:nvPr>
            <p:ph type="title"/>
          </p:nvPr>
        </p:nvSpPr>
        <p:spPr>
          <a:xfrm>
            <a:off x="1087275" y="1240175"/>
            <a:ext cx="5107800" cy="841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509" name="Google Shape;509;p36"/>
          <p:cNvSpPr txBox="1">
            <a:spLocks noGrp="1"/>
          </p:cNvSpPr>
          <p:nvPr>
            <p:ph type="subTitle" idx="1"/>
          </p:nvPr>
        </p:nvSpPr>
        <p:spPr>
          <a:xfrm>
            <a:off x="1087325" y="2135886"/>
            <a:ext cx="5107800" cy="2175879"/>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b="0" i="0" dirty="0">
                <a:solidFill>
                  <a:schemeClr val="accent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Knee osteoarthritis (OA), also known as degenerative joint disease of the knee, is typically the result of wear and tear and progressive loss of articular cartilage. It is most common in the elderly.</a:t>
            </a:r>
            <a:endParaRPr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pSp>
        <p:nvGrpSpPr>
          <p:cNvPr id="510" name="Google Shape;510;p36"/>
          <p:cNvGrpSpPr/>
          <p:nvPr/>
        </p:nvGrpSpPr>
        <p:grpSpPr>
          <a:xfrm>
            <a:off x="6153163" y="1598559"/>
            <a:ext cx="3376630" cy="3545020"/>
            <a:chOff x="6153163" y="1598559"/>
            <a:chExt cx="3376630" cy="3545020"/>
          </a:xfrm>
        </p:grpSpPr>
        <p:grpSp>
          <p:nvGrpSpPr>
            <p:cNvPr id="511" name="Google Shape;511;p36"/>
            <p:cNvGrpSpPr/>
            <p:nvPr/>
          </p:nvGrpSpPr>
          <p:grpSpPr>
            <a:xfrm>
              <a:off x="6153163" y="1598559"/>
              <a:ext cx="3376630" cy="3545020"/>
              <a:chOff x="1759838" y="951675"/>
              <a:chExt cx="1310600" cy="1375959"/>
            </a:xfrm>
          </p:grpSpPr>
          <p:sp>
            <p:nvSpPr>
              <p:cNvPr id="512" name="Google Shape;512;p36"/>
              <p:cNvSpPr/>
              <p:nvPr/>
            </p:nvSpPr>
            <p:spPr>
              <a:xfrm>
                <a:off x="2367588" y="951675"/>
                <a:ext cx="421650" cy="452250"/>
              </a:xfrm>
              <a:custGeom>
                <a:avLst/>
                <a:gdLst/>
                <a:ahLst/>
                <a:cxnLst/>
                <a:rect l="l" t="t" r="r" b="b"/>
                <a:pathLst>
                  <a:path w="16866" h="18090" extrusionOk="0">
                    <a:moveTo>
                      <a:pt x="8363" y="1"/>
                    </a:moveTo>
                    <a:cubicBezTo>
                      <a:pt x="8189" y="1"/>
                      <a:pt x="8014" y="7"/>
                      <a:pt x="7840" y="18"/>
                    </a:cubicBezTo>
                    <a:cubicBezTo>
                      <a:pt x="7572" y="41"/>
                      <a:pt x="7305" y="76"/>
                      <a:pt x="7049" y="123"/>
                    </a:cubicBezTo>
                    <a:lnTo>
                      <a:pt x="7037" y="123"/>
                    </a:lnTo>
                    <a:cubicBezTo>
                      <a:pt x="6328" y="262"/>
                      <a:pt x="5641" y="495"/>
                      <a:pt x="5002" y="821"/>
                    </a:cubicBezTo>
                    <a:cubicBezTo>
                      <a:pt x="2699" y="1961"/>
                      <a:pt x="907" y="4229"/>
                      <a:pt x="268" y="7020"/>
                    </a:cubicBezTo>
                    <a:cubicBezTo>
                      <a:pt x="151" y="7509"/>
                      <a:pt x="70" y="8009"/>
                      <a:pt x="35" y="8509"/>
                    </a:cubicBezTo>
                    <a:cubicBezTo>
                      <a:pt x="23" y="8730"/>
                      <a:pt x="12" y="8963"/>
                      <a:pt x="12" y="9195"/>
                    </a:cubicBezTo>
                    <a:lnTo>
                      <a:pt x="12" y="9207"/>
                    </a:lnTo>
                    <a:cubicBezTo>
                      <a:pt x="0" y="9533"/>
                      <a:pt x="12" y="9870"/>
                      <a:pt x="47" y="10207"/>
                    </a:cubicBezTo>
                    <a:cubicBezTo>
                      <a:pt x="58" y="10335"/>
                      <a:pt x="70" y="10475"/>
                      <a:pt x="93" y="10614"/>
                    </a:cubicBezTo>
                    <a:cubicBezTo>
                      <a:pt x="268" y="12010"/>
                      <a:pt x="756" y="13348"/>
                      <a:pt x="1524" y="14523"/>
                    </a:cubicBezTo>
                    <a:cubicBezTo>
                      <a:pt x="2036" y="15302"/>
                      <a:pt x="2675" y="16000"/>
                      <a:pt x="3420" y="16558"/>
                    </a:cubicBezTo>
                    <a:cubicBezTo>
                      <a:pt x="3699" y="16779"/>
                      <a:pt x="3990" y="16965"/>
                      <a:pt x="4304" y="17140"/>
                    </a:cubicBezTo>
                    <a:cubicBezTo>
                      <a:pt x="4467" y="17244"/>
                      <a:pt x="4641" y="17337"/>
                      <a:pt x="4827" y="17419"/>
                    </a:cubicBezTo>
                    <a:cubicBezTo>
                      <a:pt x="4897" y="17442"/>
                      <a:pt x="4967" y="17477"/>
                      <a:pt x="5037" y="17500"/>
                    </a:cubicBezTo>
                    <a:cubicBezTo>
                      <a:pt x="5211" y="17582"/>
                      <a:pt x="5397" y="17651"/>
                      <a:pt x="5595" y="17710"/>
                    </a:cubicBezTo>
                    <a:cubicBezTo>
                      <a:pt x="6176" y="17907"/>
                      <a:pt x="6793" y="18024"/>
                      <a:pt x="7409" y="18070"/>
                    </a:cubicBezTo>
                    <a:cubicBezTo>
                      <a:pt x="7552" y="18084"/>
                      <a:pt x="7695" y="18089"/>
                      <a:pt x="7839" y="18089"/>
                    </a:cubicBezTo>
                    <a:cubicBezTo>
                      <a:pt x="7940" y="18089"/>
                      <a:pt x="8041" y="18087"/>
                      <a:pt x="8142" y="18082"/>
                    </a:cubicBezTo>
                    <a:cubicBezTo>
                      <a:pt x="8479" y="18070"/>
                      <a:pt x="8828" y="18035"/>
                      <a:pt x="9166" y="17977"/>
                    </a:cubicBezTo>
                    <a:cubicBezTo>
                      <a:pt x="9631" y="17907"/>
                      <a:pt x="10108" y="17779"/>
                      <a:pt x="10561" y="17617"/>
                    </a:cubicBezTo>
                    <a:cubicBezTo>
                      <a:pt x="10899" y="17500"/>
                      <a:pt x="11236" y="17361"/>
                      <a:pt x="11562" y="17198"/>
                    </a:cubicBezTo>
                    <a:cubicBezTo>
                      <a:pt x="12306" y="16826"/>
                      <a:pt x="12992" y="16349"/>
                      <a:pt x="13621" y="15802"/>
                    </a:cubicBezTo>
                    <a:cubicBezTo>
                      <a:pt x="13911" y="15546"/>
                      <a:pt x="14190" y="15267"/>
                      <a:pt x="14446" y="14976"/>
                    </a:cubicBezTo>
                    <a:cubicBezTo>
                      <a:pt x="14691" y="14709"/>
                      <a:pt x="14912" y="14430"/>
                      <a:pt x="15121" y="14127"/>
                    </a:cubicBezTo>
                    <a:cubicBezTo>
                      <a:pt x="15307" y="13871"/>
                      <a:pt x="15470" y="13615"/>
                      <a:pt x="15621" y="13348"/>
                    </a:cubicBezTo>
                    <a:cubicBezTo>
                      <a:pt x="15644" y="13313"/>
                      <a:pt x="15656" y="13290"/>
                      <a:pt x="15679" y="13255"/>
                    </a:cubicBezTo>
                    <a:cubicBezTo>
                      <a:pt x="15796" y="13045"/>
                      <a:pt x="15900" y="12836"/>
                      <a:pt x="15993" y="12627"/>
                    </a:cubicBezTo>
                    <a:cubicBezTo>
                      <a:pt x="16086" y="12429"/>
                      <a:pt x="16168" y="12243"/>
                      <a:pt x="16238" y="12057"/>
                    </a:cubicBezTo>
                    <a:cubicBezTo>
                      <a:pt x="16284" y="11952"/>
                      <a:pt x="16319" y="11836"/>
                      <a:pt x="16354" y="11731"/>
                    </a:cubicBezTo>
                    <a:cubicBezTo>
                      <a:pt x="16470" y="11394"/>
                      <a:pt x="16575" y="11045"/>
                      <a:pt x="16645" y="10696"/>
                    </a:cubicBezTo>
                    <a:cubicBezTo>
                      <a:pt x="16656" y="10661"/>
                      <a:pt x="16656" y="10638"/>
                      <a:pt x="16668" y="10603"/>
                    </a:cubicBezTo>
                    <a:cubicBezTo>
                      <a:pt x="16738" y="10254"/>
                      <a:pt x="16784" y="9893"/>
                      <a:pt x="16819" y="9533"/>
                    </a:cubicBezTo>
                    <a:cubicBezTo>
                      <a:pt x="16866" y="8974"/>
                      <a:pt x="16866" y="8416"/>
                      <a:pt x="16831" y="7869"/>
                    </a:cubicBezTo>
                    <a:cubicBezTo>
                      <a:pt x="16808" y="7486"/>
                      <a:pt x="16761" y="7113"/>
                      <a:pt x="16691" y="6741"/>
                    </a:cubicBezTo>
                    <a:cubicBezTo>
                      <a:pt x="16656" y="6543"/>
                      <a:pt x="16610" y="6346"/>
                      <a:pt x="16563" y="6160"/>
                    </a:cubicBezTo>
                    <a:lnTo>
                      <a:pt x="16563" y="6148"/>
                    </a:lnTo>
                    <a:cubicBezTo>
                      <a:pt x="16528" y="6020"/>
                      <a:pt x="16505" y="5915"/>
                      <a:pt x="16459" y="5787"/>
                    </a:cubicBezTo>
                    <a:cubicBezTo>
                      <a:pt x="16447" y="5741"/>
                      <a:pt x="16435" y="5694"/>
                      <a:pt x="16412" y="5648"/>
                    </a:cubicBezTo>
                    <a:cubicBezTo>
                      <a:pt x="16412" y="5613"/>
                      <a:pt x="16400" y="5578"/>
                      <a:pt x="16389" y="5555"/>
                    </a:cubicBezTo>
                    <a:cubicBezTo>
                      <a:pt x="16319" y="5334"/>
                      <a:pt x="16238" y="5113"/>
                      <a:pt x="16156" y="4892"/>
                    </a:cubicBezTo>
                    <a:cubicBezTo>
                      <a:pt x="16121" y="4834"/>
                      <a:pt x="16098" y="4764"/>
                      <a:pt x="16063" y="4694"/>
                    </a:cubicBezTo>
                    <a:cubicBezTo>
                      <a:pt x="16017" y="4589"/>
                      <a:pt x="15970" y="4485"/>
                      <a:pt x="15924" y="4380"/>
                    </a:cubicBezTo>
                    <a:cubicBezTo>
                      <a:pt x="15784" y="4112"/>
                      <a:pt x="15644" y="3857"/>
                      <a:pt x="15482" y="3612"/>
                    </a:cubicBezTo>
                    <a:cubicBezTo>
                      <a:pt x="15435" y="3531"/>
                      <a:pt x="15377" y="3449"/>
                      <a:pt x="15319" y="3368"/>
                    </a:cubicBezTo>
                    <a:cubicBezTo>
                      <a:pt x="15214" y="3228"/>
                      <a:pt x="15156" y="3135"/>
                      <a:pt x="15133" y="3124"/>
                    </a:cubicBezTo>
                    <a:cubicBezTo>
                      <a:pt x="13923" y="1519"/>
                      <a:pt x="12085" y="414"/>
                      <a:pt x="9677" y="88"/>
                    </a:cubicBezTo>
                    <a:cubicBezTo>
                      <a:pt x="9422" y="53"/>
                      <a:pt x="9154" y="30"/>
                      <a:pt x="8887" y="18"/>
                    </a:cubicBezTo>
                    <a:cubicBezTo>
                      <a:pt x="8712" y="7"/>
                      <a:pt x="8538" y="1"/>
                      <a:pt x="8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37313" y="1054775"/>
                <a:ext cx="794100" cy="702750"/>
              </a:xfrm>
              <a:custGeom>
                <a:avLst/>
                <a:gdLst/>
                <a:ahLst/>
                <a:cxnLst/>
                <a:rect l="l" t="t" r="r" b="b"/>
                <a:pathLst>
                  <a:path w="31764" h="28110" extrusionOk="0">
                    <a:moveTo>
                      <a:pt x="6665" y="0"/>
                    </a:moveTo>
                    <a:cubicBezTo>
                      <a:pt x="0" y="12388"/>
                      <a:pt x="2199" y="22600"/>
                      <a:pt x="2199" y="22600"/>
                    </a:cubicBezTo>
                    <a:cubicBezTo>
                      <a:pt x="2199" y="22600"/>
                      <a:pt x="7735" y="22995"/>
                      <a:pt x="17424" y="27218"/>
                    </a:cubicBezTo>
                    <a:cubicBezTo>
                      <a:pt x="18855" y="27839"/>
                      <a:pt x="20190" y="28110"/>
                      <a:pt x="21412" y="28110"/>
                    </a:cubicBezTo>
                    <a:cubicBezTo>
                      <a:pt x="28473" y="28110"/>
                      <a:pt x="31764" y="19067"/>
                      <a:pt x="28055" y="16331"/>
                    </a:cubicBezTo>
                    <a:cubicBezTo>
                      <a:pt x="23705" y="13120"/>
                      <a:pt x="21786" y="2024"/>
                      <a:pt x="21786" y="2024"/>
                    </a:cubicBezTo>
                    <a:lnTo>
                      <a:pt x="66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04763" y="1267050"/>
                <a:ext cx="537700" cy="349450"/>
              </a:xfrm>
              <a:custGeom>
                <a:avLst/>
                <a:gdLst/>
                <a:ahLst/>
                <a:cxnLst/>
                <a:rect l="l" t="t" r="r" b="b"/>
                <a:pathLst>
                  <a:path w="21508" h="13978" extrusionOk="0">
                    <a:moveTo>
                      <a:pt x="5037" y="0"/>
                    </a:moveTo>
                    <a:cubicBezTo>
                      <a:pt x="5037" y="0"/>
                      <a:pt x="1" y="12120"/>
                      <a:pt x="5944" y="13539"/>
                    </a:cubicBezTo>
                    <a:cubicBezTo>
                      <a:pt x="7268" y="13855"/>
                      <a:pt x="8723" y="13978"/>
                      <a:pt x="10187" y="13978"/>
                    </a:cubicBezTo>
                    <a:cubicBezTo>
                      <a:pt x="15298" y="13978"/>
                      <a:pt x="20507" y="12481"/>
                      <a:pt x="20507" y="12481"/>
                    </a:cubicBezTo>
                    <a:cubicBezTo>
                      <a:pt x="20507" y="12481"/>
                      <a:pt x="21507" y="5269"/>
                      <a:pt x="16436" y="302"/>
                    </a:cubicBezTo>
                    <a:lnTo>
                      <a:pt x="5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237311" y="1703495"/>
                <a:ext cx="634800" cy="624113"/>
              </a:xfrm>
              <a:custGeom>
                <a:avLst/>
                <a:gdLst/>
                <a:ahLst/>
                <a:cxnLst/>
                <a:rect l="l" t="t" r="r" b="b"/>
                <a:pathLst>
                  <a:path w="25392" h="22252" extrusionOk="0">
                    <a:moveTo>
                      <a:pt x="13423" y="1"/>
                    </a:moveTo>
                    <a:lnTo>
                      <a:pt x="0" y="3665"/>
                    </a:lnTo>
                    <a:lnTo>
                      <a:pt x="4467" y="22252"/>
                    </a:lnTo>
                    <a:lnTo>
                      <a:pt x="24926" y="22252"/>
                    </a:lnTo>
                    <a:lnTo>
                      <a:pt x="25392" y="1315"/>
                    </a:lnTo>
                    <a:lnTo>
                      <a:pt x="134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223338" y="1487750"/>
                <a:ext cx="699375" cy="264625"/>
              </a:xfrm>
              <a:custGeom>
                <a:avLst/>
                <a:gdLst/>
                <a:ahLst/>
                <a:cxnLst/>
                <a:rect l="l" t="t" r="r" b="b"/>
                <a:pathLst>
                  <a:path w="27975" h="10585" extrusionOk="0">
                    <a:moveTo>
                      <a:pt x="10958" y="0"/>
                    </a:moveTo>
                    <a:cubicBezTo>
                      <a:pt x="10586" y="547"/>
                      <a:pt x="9981" y="908"/>
                      <a:pt x="9318" y="966"/>
                    </a:cubicBezTo>
                    <a:cubicBezTo>
                      <a:pt x="9213" y="977"/>
                      <a:pt x="9085" y="989"/>
                      <a:pt x="8957" y="1001"/>
                    </a:cubicBezTo>
                    <a:lnTo>
                      <a:pt x="8527" y="1350"/>
                    </a:lnTo>
                    <a:cubicBezTo>
                      <a:pt x="8527" y="1350"/>
                      <a:pt x="5375" y="1978"/>
                      <a:pt x="3095" y="3048"/>
                    </a:cubicBezTo>
                    <a:cubicBezTo>
                      <a:pt x="2816" y="3222"/>
                      <a:pt x="2513" y="3432"/>
                      <a:pt x="2257" y="3629"/>
                    </a:cubicBezTo>
                    <a:cubicBezTo>
                      <a:pt x="2001" y="3815"/>
                      <a:pt x="1746" y="4025"/>
                      <a:pt x="1501" y="4257"/>
                    </a:cubicBezTo>
                    <a:cubicBezTo>
                      <a:pt x="1420" y="4327"/>
                      <a:pt x="1350" y="4397"/>
                      <a:pt x="1269" y="4478"/>
                    </a:cubicBezTo>
                    <a:lnTo>
                      <a:pt x="1083" y="4664"/>
                    </a:lnTo>
                    <a:cubicBezTo>
                      <a:pt x="1071" y="4664"/>
                      <a:pt x="1071" y="4676"/>
                      <a:pt x="1059" y="4688"/>
                    </a:cubicBezTo>
                    <a:cubicBezTo>
                      <a:pt x="990" y="4758"/>
                      <a:pt x="931" y="4827"/>
                      <a:pt x="862" y="4897"/>
                    </a:cubicBezTo>
                    <a:cubicBezTo>
                      <a:pt x="803" y="4967"/>
                      <a:pt x="745" y="5025"/>
                      <a:pt x="687" y="5095"/>
                    </a:cubicBezTo>
                    <a:cubicBezTo>
                      <a:pt x="652" y="5130"/>
                      <a:pt x="617" y="5165"/>
                      <a:pt x="582" y="5211"/>
                    </a:cubicBezTo>
                    <a:cubicBezTo>
                      <a:pt x="536" y="5269"/>
                      <a:pt x="478" y="5327"/>
                      <a:pt x="420" y="5397"/>
                    </a:cubicBezTo>
                    <a:lnTo>
                      <a:pt x="1" y="6165"/>
                    </a:lnTo>
                    <a:lnTo>
                      <a:pt x="2571" y="6874"/>
                    </a:lnTo>
                    <a:lnTo>
                      <a:pt x="2816" y="6944"/>
                    </a:lnTo>
                    <a:lnTo>
                      <a:pt x="2967" y="6979"/>
                    </a:lnTo>
                    <a:lnTo>
                      <a:pt x="3676" y="7177"/>
                    </a:lnTo>
                    <a:lnTo>
                      <a:pt x="4653" y="7444"/>
                    </a:lnTo>
                    <a:lnTo>
                      <a:pt x="4688" y="7456"/>
                    </a:lnTo>
                    <a:lnTo>
                      <a:pt x="4723" y="7468"/>
                    </a:lnTo>
                    <a:lnTo>
                      <a:pt x="5084" y="7561"/>
                    </a:lnTo>
                    <a:lnTo>
                      <a:pt x="5910" y="7793"/>
                    </a:lnTo>
                    <a:lnTo>
                      <a:pt x="16017" y="10585"/>
                    </a:lnTo>
                    <a:lnTo>
                      <a:pt x="19263" y="9433"/>
                    </a:lnTo>
                    <a:lnTo>
                      <a:pt x="21147" y="8770"/>
                    </a:lnTo>
                    <a:lnTo>
                      <a:pt x="21682" y="8573"/>
                    </a:lnTo>
                    <a:lnTo>
                      <a:pt x="27975" y="6258"/>
                    </a:lnTo>
                    <a:cubicBezTo>
                      <a:pt x="27975" y="6258"/>
                      <a:pt x="27428" y="5432"/>
                      <a:pt x="26090" y="4385"/>
                    </a:cubicBezTo>
                    <a:cubicBezTo>
                      <a:pt x="24881" y="3466"/>
                      <a:pt x="23543" y="2710"/>
                      <a:pt x="22112" y="2164"/>
                    </a:cubicBezTo>
                    <a:cubicBezTo>
                      <a:pt x="21891" y="2071"/>
                      <a:pt x="21670" y="1989"/>
                      <a:pt x="21438" y="1908"/>
                    </a:cubicBezTo>
                    <a:cubicBezTo>
                      <a:pt x="21112" y="1791"/>
                      <a:pt x="20763" y="1675"/>
                      <a:pt x="20414" y="1571"/>
                    </a:cubicBezTo>
                    <a:cubicBezTo>
                      <a:pt x="20181" y="1501"/>
                      <a:pt x="19949" y="1431"/>
                      <a:pt x="19705" y="1373"/>
                    </a:cubicBezTo>
                    <a:lnTo>
                      <a:pt x="19495" y="1315"/>
                    </a:lnTo>
                    <a:cubicBezTo>
                      <a:pt x="19414" y="1291"/>
                      <a:pt x="19332" y="1280"/>
                      <a:pt x="19251" y="1256"/>
                    </a:cubicBezTo>
                    <a:cubicBezTo>
                      <a:pt x="19042" y="1210"/>
                      <a:pt x="18821" y="1152"/>
                      <a:pt x="18600" y="1105"/>
                    </a:cubicBezTo>
                    <a:cubicBezTo>
                      <a:pt x="18390" y="1024"/>
                      <a:pt x="18192" y="931"/>
                      <a:pt x="17995" y="826"/>
                    </a:cubicBezTo>
                    <a:cubicBezTo>
                      <a:pt x="17669" y="675"/>
                      <a:pt x="17367" y="454"/>
                      <a:pt x="17111" y="186"/>
                    </a:cubicBezTo>
                    <a:lnTo>
                      <a:pt x="10958" y="0"/>
                    </a:lnTo>
                    <a:close/>
                  </a:path>
                </a:pathLst>
              </a:custGeom>
              <a:solidFill>
                <a:srgbClr val="FF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482438" y="1371150"/>
                <a:ext cx="180900" cy="173625"/>
              </a:xfrm>
              <a:custGeom>
                <a:avLst/>
                <a:gdLst/>
                <a:ahLst/>
                <a:cxnLst/>
                <a:rect l="l" t="t" r="r" b="b"/>
                <a:pathLst>
                  <a:path w="7236" h="6945" extrusionOk="0">
                    <a:moveTo>
                      <a:pt x="1594" y="0"/>
                    </a:moveTo>
                    <a:lnTo>
                      <a:pt x="1117" y="1977"/>
                    </a:lnTo>
                    <a:lnTo>
                      <a:pt x="1" y="6665"/>
                    </a:lnTo>
                    <a:lnTo>
                      <a:pt x="7235" y="6944"/>
                    </a:lnTo>
                    <a:lnTo>
                      <a:pt x="6991" y="5234"/>
                    </a:lnTo>
                    <a:lnTo>
                      <a:pt x="6258" y="198"/>
                    </a:lnTo>
                    <a:lnTo>
                      <a:pt x="1594" y="0"/>
                    </a:lnTo>
                    <a:close/>
                  </a:path>
                </a:pathLst>
              </a:custGeom>
              <a:solidFill>
                <a:srgbClr val="FF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2510638" y="1373750"/>
                <a:ext cx="146875" cy="130875"/>
              </a:xfrm>
              <a:custGeom>
                <a:avLst/>
                <a:gdLst/>
                <a:ahLst/>
                <a:cxnLst/>
                <a:rect l="l" t="t" r="r" b="b"/>
                <a:pathLst>
                  <a:path w="5875" h="5235" extrusionOk="0">
                    <a:moveTo>
                      <a:pt x="478" y="1"/>
                    </a:moveTo>
                    <a:lnTo>
                      <a:pt x="1" y="1978"/>
                    </a:lnTo>
                    <a:cubicBezTo>
                      <a:pt x="1839" y="4374"/>
                      <a:pt x="4270" y="5060"/>
                      <a:pt x="5875" y="5235"/>
                    </a:cubicBezTo>
                    <a:lnTo>
                      <a:pt x="5130" y="198"/>
                    </a:lnTo>
                    <a:lnTo>
                      <a:pt x="478" y="1"/>
                    </a:lnTo>
                    <a:close/>
                  </a:path>
                </a:pathLst>
              </a:custGeom>
              <a:solidFill>
                <a:srgbClr val="FF8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2345088" y="1202575"/>
                <a:ext cx="126900" cy="112500"/>
              </a:xfrm>
              <a:custGeom>
                <a:avLst/>
                <a:gdLst/>
                <a:ahLst/>
                <a:cxnLst/>
                <a:rect l="l" t="t" r="r" b="b"/>
                <a:pathLst>
                  <a:path w="5076" h="4500" extrusionOk="0">
                    <a:moveTo>
                      <a:pt x="1519" y="0"/>
                    </a:moveTo>
                    <a:cubicBezTo>
                      <a:pt x="856" y="0"/>
                      <a:pt x="346" y="558"/>
                      <a:pt x="202" y="1718"/>
                    </a:cubicBezTo>
                    <a:cubicBezTo>
                      <a:pt x="1" y="3346"/>
                      <a:pt x="1310" y="4500"/>
                      <a:pt x="2591" y="4500"/>
                    </a:cubicBezTo>
                    <a:cubicBezTo>
                      <a:pt x="2939" y="4500"/>
                      <a:pt x="3285" y="4415"/>
                      <a:pt x="3599" y="4231"/>
                    </a:cubicBezTo>
                    <a:cubicBezTo>
                      <a:pt x="5076" y="3370"/>
                      <a:pt x="3238" y="986"/>
                      <a:pt x="3238" y="986"/>
                    </a:cubicBezTo>
                    <a:cubicBezTo>
                      <a:pt x="2639" y="335"/>
                      <a:pt x="2033" y="0"/>
                      <a:pt x="1519" y="0"/>
                    </a:cubicBezTo>
                    <a:close/>
                  </a:path>
                </a:pathLst>
              </a:custGeom>
              <a:solidFill>
                <a:srgbClr val="FF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2380088" y="1236500"/>
                <a:ext cx="33750" cy="44800"/>
              </a:xfrm>
              <a:custGeom>
                <a:avLst/>
                <a:gdLst/>
                <a:ahLst/>
                <a:cxnLst/>
                <a:rect l="l" t="t" r="r" b="b"/>
                <a:pathLst>
                  <a:path w="1350" h="1792" fill="none" extrusionOk="0">
                    <a:moveTo>
                      <a:pt x="559" y="1792"/>
                    </a:moveTo>
                    <a:lnTo>
                      <a:pt x="1024" y="1792"/>
                    </a:lnTo>
                    <a:cubicBezTo>
                      <a:pt x="1245" y="1792"/>
                      <a:pt x="1349" y="1536"/>
                      <a:pt x="1210" y="1373"/>
                    </a:cubicBezTo>
                    <a:lnTo>
                      <a:pt x="0" y="1"/>
                    </a:lnTo>
                  </a:path>
                </a:pathLst>
              </a:custGeom>
              <a:noFill/>
              <a:ln w="6100" cap="flat" cmpd="sng">
                <a:solidFill>
                  <a:srgbClr val="FF8389"/>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2694413" y="1218075"/>
                <a:ext cx="126900" cy="114800"/>
              </a:xfrm>
              <a:custGeom>
                <a:avLst/>
                <a:gdLst/>
                <a:ahLst/>
                <a:cxnLst/>
                <a:rect l="l" t="t" r="r" b="b"/>
                <a:pathLst>
                  <a:path w="5076" h="4592" extrusionOk="0">
                    <a:moveTo>
                      <a:pt x="3328" y="1"/>
                    </a:moveTo>
                    <a:cubicBezTo>
                      <a:pt x="2790" y="1"/>
                      <a:pt x="2177" y="395"/>
                      <a:pt x="1606" y="1145"/>
                    </a:cubicBezTo>
                    <a:cubicBezTo>
                      <a:pt x="1606" y="1145"/>
                      <a:pt x="1" y="3704"/>
                      <a:pt x="1548" y="4413"/>
                    </a:cubicBezTo>
                    <a:cubicBezTo>
                      <a:pt x="1814" y="4535"/>
                      <a:pt x="2094" y="4592"/>
                      <a:pt x="2375" y="4592"/>
                    </a:cubicBezTo>
                    <a:cubicBezTo>
                      <a:pt x="3728" y="4592"/>
                      <a:pt x="5076" y="3275"/>
                      <a:pt x="4700" y="1598"/>
                    </a:cubicBezTo>
                    <a:cubicBezTo>
                      <a:pt x="4458" y="514"/>
                      <a:pt x="3942" y="1"/>
                      <a:pt x="3328" y="1"/>
                    </a:cubicBezTo>
                    <a:close/>
                  </a:path>
                </a:pathLst>
              </a:custGeom>
              <a:solidFill>
                <a:srgbClr val="FF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2750538" y="1252200"/>
                <a:ext cx="33750" cy="44825"/>
              </a:xfrm>
              <a:custGeom>
                <a:avLst/>
                <a:gdLst/>
                <a:ahLst/>
                <a:cxnLst/>
                <a:rect l="l" t="t" r="r" b="b"/>
                <a:pathLst>
                  <a:path w="1350" h="1793" fill="none" extrusionOk="0">
                    <a:moveTo>
                      <a:pt x="1350" y="1"/>
                    </a:moveTo>
                    <a:lnTo>
                      <a:pt x="140" y="1373"/>
                    </a:lnTo>
                    <a:cubicBezTo>
                      <a:pt x="1" y="1536"/>
                      <a:pt x="105" y="1792"/>
                      <a:pt x="326" y="1792"/>
                    </a:cubicBezTo>
                    <a:lnTo>
                      <a:pt x="792" y="1792"/>
                    </a:lnTo>
                  </a:path>
                </a:pathLst>
              </a:custGeom>
              <a:noFill/>
              <a:ln w="6100" cap="flat" cmpd="sng">
                <a:solidFill>
                  <a:srgbClr val="FF8389"/>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2402763" y="1087925"/>
                <a:ext cx="349250" cy="350825"/>
              </a:xfrm>
              <a:custGeom>
                <a:avLst/>
                <a:gdLst/>
                <a:ahLst/>
                <a:cxnLst/>
                <a:rect l="l" t="t" r="r" b="b"/>
                <a:pathLst>
                  <a:path w="13970" h="14033" extrusionOk="0">
                    <a:moveTo>
                      <a:pt x="1396" y="0"/>
                    </a:moveTo>
                    <a:cubicBezTo>
                      <a:pt x="1396" y="0"/>
                      <a:pt x="1" y="6269"/>
                      <a:pt x="1699" y="10422"/>
                    </a:cubicBezTo>
                    <a:cubicBezTo>
                      <a:pt x="1827" y="10736"/>
                      <a:pt x="1978" y="11038"/>
                      <a:pt x="2141" y="11329"/>
                    </a:cubicBezTo>
                    <a:cubicBezTo>
                      <a:pt x="3058" y="12918"/>
                      <a:pt x="4589" y="14033"/>
                      <a:pt x="7064" y="14033"/>
                    </a:cubicBezTo>
                    <a:cubicBezTo>
                      <a:pt x="7162" y="14033"/>
                      <a:pt x="7262" y="14031"/>
                      <a:pt x="7363" y="14028"/>
                    </a:cubicBezTo>
                    <a:cubicBezTo>
                      <a:pt x="9341" y="13969"/>
                      <a:pt x="10667" y="13027"/>
                      <a:pt x="11539" y="11678"/>
                    </a:cubicBezTo>
                    <a:cubicBezTo>
                      <a:pt x="11609" y="11585"/>
                      <a:pt x="11667" y="11480"/>
                      <a:pt x="11725" y="11387"/>
                    </a:cubicBezTo>
                    <a:cubicBezTo>
                      <a:pt x="13970" y="7502"/>
                      <a:pt x="12935" y="733"/>
                      <a:pt x="12935" y="733"/>
                    </a:cubicBezTo>
                    <a:lnTo>
                      <a:pt x="1396" y="0"/>
                    </a:lnTo>
                    <a:close/>
                  </a:path>
                </a:pathLst>
              </a:custGeom>
              <a:solidFill>
                <a:srgbClr val="FF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2442888" y="1288275"/>
                <a:ext cx="83475" cy="43625"/>
              </a:xfrm>
              <a:custGeom>
                <a:avLst/>
                <a:gdLst/>
                <a:ahLst/>
                <a:cxnLst/>
                <a:rect l="l" t="t" r="r" b="b"/>
                <a:pathLst>
                  <a:path w="3339" h="1745" extrusionOk="0">
                    <a:moveTo>
                      <a:pt x="1676" y="0"/>
                    </a:moveTo>
                    <a:cubicBezTo>
                      <a:pt x="745" y="0"/>
                      <a:pt x="1" y="384"/>
                      <a:pt x="1" y="872"/>
                    </a:cubicBezTo>
                    <a:cubicBezTo>
                      <a:pt x="1" y="1349"/>
                      <a:pt x="745" y="1745"/>
                      <a:pt x="1676" y="1745"/>
                    </a:cubicBezTo>
                    <a:cubicBezTo>
                      <a:pt x="2594" y="1745"/>
                      <a:pt x="3339" y="1349"/>
                      <a:pt x="3339" y="872"/>
                    </a:cubicBezTo>
                    <a:cubicBezTo>
                      <a:pt x="3339" y="384"/>
                      <a:pt x="2594" y="0"/>
                      <a:pt x="1676" y="0"/>
                    </a:cubicBezTo>
                    <a:close/>
                  </a:path>
                </a:pathLst>
              </a:custGeom>
              <a:solidFill>
                <a:srgbClr val="FF8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2624913" y="1288275"/>
                <a:ext cx="83500" cy="43625"/>
              </a:xfrm>
              <a:custGeom>
                <a:avLst/>
                <a:gdLst/>
                <a:ahLst/>
                <a:cxnLst/>
                <a:rect l="l" t="t" r="r" b="b"/>
                <a:pathLst>
                  <a:path w="3340" h="1745" extrusionOk="0">
                    <a:moveTo>
                      <a:pt x="1676" y="0"/>
                    </a:moveTo>
                    <a:cubicBezTo>
                      <a:pt x="745" y="0"/>
                      <a:pt x="1" y="384"/>
                      <a:pt x="1" y="872"/>
                    </a:cubicBezTo>
                    <a:cubicBezTo>
                      <a:pt x="1" y="1349"/>
                      <a:pt x="745" y="1745"/>
                      <a:pt x="1676" y="1745"/>
                    </a:cubicBezTo>
                    <a:cubicBezTo>
                      <a:pt x="2595" y="1745"/>
                      <a:pt x="3339" y="1349"/>
                      <a:pt x="3339" y="872"/>
                    </a:cubicBezTo>
                    <a:cubicBezTo>
                      <a:pt x="3339" y="384"/>
                      <a:pt x="2595" y="0"/>
                      <a:pt x="1676" y="0"/>
                    </a:cubicBezTo>
                    <a:close/>
                  </a:path>
                </a:pathLst>
              </a:custGeom>
              <a:solidFill>
                <a:srgbClr val="FF8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2526338" y="1328400"/>
                <a:ext cx="93075" cy="38400"/>
              </a:xfrm>
              <a:custGeom>
                <a:avLst/>
                <a:gdLst/>
                <a:ahLst/>
                <a:cxnLst/>
                <a:rect l="l" t="t" r="r" b="b"/>
                <a:pathLst>
                  <a:path w="3723" h="1536" fill="none" extrusionOk="0">
                    <a:moveTo>
                      <a:pt x="1" y="0"/>
                    </a:moveTo>
                    <a:cubicBezTo>
                      <a:pt x="1" y="0"/>
                      <a:pt x="1746" y="1536"/>
                      <a:pt x="3723" y="117"/>
                    </a:cubicBezTo>
                  </a:path>
                </a:pathLst>
              </a:custGeom>
              <a:noFill/>
              <a:ln w="5525" cap="flat" cmpd="sng">
                <a:solidFill>
                  <a:srgbClr val="EA4B59"/>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2561813" y="1255125"/>
                <a:ext cx="22125" cy="59925"/>
              </a:xfrm>
              <a:custGeom>
                <a:avLst/>
                <a:gdLst/>
                <a:ahLst/>
                <a:cxnLst/>
                <a:rect l="l" t="t" r="r" b="b"/>
                <a:pathLst>
                  <a:path w="885" h="2397" fill="none" extrusionOk="0">
                    <a:moveTo>
                      <a:pt x="676" y="0"/>
                    </a:moveTo>
                    <a:lnTo>
                      <a:pt x="885" y="2396"/>
                    </a:lnTo>
                    <a:lnTo>
                      <a:pt x="1" y="2396"/>
                    </a:lnTo>
                  </a:path>
                </a:pathLst>
              </a:custGeom>
              <a:noFill/>
              <a:ln w="6100" cap="flat" cmpd="sng">
                <a:solidFill>
                  <a:srgbClr val="FF8389"/>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2440263" y="1176775"/>
                <a:ext cx="279950" cy="126725"/>
              </a:xfrm>
              <a:custGeom>
                <a:avLst/>
                <a:gdLst/>
                <a:ahLst/>
                <a:cxnLst/>
                <a:rect l="l" t="t" r="r" b="b"/>
                <a:pathLst>
                  <a:path w="11198" h="5069" extrusionOk="0">
                    <a:moveTo>
                      <a:pt x="2472" y="491"/>
                    </a:moveTo>
                    <a:cubicBezTo>
                      <a:pt x="2975" y="491"/>
                      <a:pt x="3486" y="687"/>
                      <a:pt x="3886" y="1122"/>
                    </a:cubicBezTo>
                    <a:cubicBezTo>
                      <a:pt x="5053" y="2369"/>
                      <a:pt x="4161" y="4392"/>
                      <a:pt x="2471" y="4392"/>
                    </a:cubicBezTo>
                    <a:cubicBezTo>
                      <a:pt x="2443" y="4392"/>
                      <a:pt x="2414" y="4391"/>
                      <a:pt x="2385" y="4390"/>
                    </a:cubicBezTo>
                    <a:cubicBezTo>
                      <a:pt x="1315" y="4355"/>
                      <a:pt x="478" y="3448"/>
                      <a:pt x="513" y="2378"/>
                    </a:cubicBezTo>
                    <a:cubicBezTo>
                      <a:pt x="551" y="1227"/>
                      <a:pt x="1496" y="491"/>
                      <a:pt x="2472" y="491"/>
                    </a:cubicBezTo>
                    <a:close/>
                    <a:moveTo>
                      <a:pt x="8618" y="720"/>
                    </a:moveTo>
                    <a:cubicBezTo>
                      <a:pt x="9120" y="720"/>
                      <a:pt x="9629" y="913"/>
                      <a:pt x="10027" y="1343"/>
                    </a:cubicBezTo>
                    <a:cubicBezTo>
                      <a:pt x="11197" y="2605"/>
                      <a:pt x="10297" y="4624"/>
                      <a:pt x="8599" y="4624"/>
                    </a:cubicBezTo>
                    <a:cubicBezTo>
                      <a:pt x="8575" y="4624"/>
                      <a:pt x="8551" y="4624"/>
                      <a:pt x="8527" y="4623"/>
                    </a:cubicBezTo>
                    <a:cubicBezTo>
                      <a:pt x="7457" y="4576"/>
                      <a:pt x="6619" y="3681"/>
                      <a:pt x="6654" y="2599"/>
                    </a:cubicBezTo>
                    <a:cubicBezTo>
                      <a:pt x="6693" y="1454"/>
                      <a:pt x="7640" y="720"/>
                      <a:pt x="8618" y="720"/>
                    </a:cubicBezTo>
                    <a:close/>
                    <a:moveTo>
                      <a:pt x="2451" y="0"/>
                    </a:moveTo>
                    <a:cubicBezTo>
                      <a:pt x="2398" y="0"/>
                      <a:pt x="2346" y="2"/>
                      <a:pt x="2292" y="5"/>
                    </a:cubicBezTo>
                    <a:cubicBezTo>
                      <a:pt x="1048" y="87"/>
                      <a:pt x="71" y="1110"/>
                      <a:pt x="36" y="2355"/>
                    </a:cubicBezTo>
                    <a:lnTo>
                      <a:pt x="47" y="2355"/>
                    </a:lnTo>
                    <a:cubicBezTo>
                      <a:pt x="1" y="3669"/>
                      <a:pt x="1013" y="4774"/>
                      <a:pt x="2327" y="4844"/>
                    </a:cubicBezTo>
                    <a:cubicBezTo>
                      <a:pt x="2372" y="4846"/>
                      <a:pt x="2416" y="4847"/>
                      <a:pt x="2460" y="4847"/>
                    </a:cubicBezTo>
                    <a:cubicBezTo>
                      <a:pt x="3717" y="4847"/>
                      <a:pt x="4773" y="3892"/>
                      <a:pt x="4863" y="2622"/>
                    </a:cubicBezTo>
                    <a:cubicBezTo>
                      <a:pt x="4979" y="2518"/>
                      <a:pt x="5096" y="2425"/>
                      <a:pt x="5235" y="2343"/>
                    </a:cubicBezTo>
                    <a:cubicBezTo>
                      <a:pt x="5340" y="2297"/>
                      <a:pt x="5468" y="2262"/>
                      <a:pt x="5584" y="2262"/>
                    </a:cubicBezTo>
                    <a:cubicBezTo>
                      <a:pt x="5793" y="2273"/>
                      <a:pt x="6003" y="2413"/>
                      <a:pt x="6189" y="2669"/>
                    </a:cubicBezTo>
                    <a:cubicBezTo>
                      <a:pt x="6189" y="3937"/>
                      <a:pt x="7178" y="4984"/>
                      <a:pt x="8445" y="5065"/>
                    </a:cubicBezTo>
                    <a:cubicBezTo>
                      <a:pt x="8491" y="5067"/>
                      <a:pt x="8536" y="5069"/>
                      <a:pt x="8581" y="5069"/>
                    </a:cubicBezTo>
                    <a:cubicBezTo>
                      <a:pt x="9791" y="5069"/>
                      <a:pt x="10824" y="4171"/>
                      <a:pt x="10969" y="2960"/>
                    </a:cubicBezTo>
                    <a:cubicBezTo>
                      <a:pt x="11132" y="1692"/>
                      <a:pt x="10283" y="529"/>
                      <a:pt x="9039" y="296"/>
                    </a:cubicBezTo>
                    <a:cubicBezTo>
                      <a:pt x="8889" y="268"/>
                      <a:pt x="8740" y="255"/>
                      <a:pt x="8594" y="255"/>
                    </a:cubicBezTo>
                    <a:cubicBezTo>
                      <a:pt x="7507" y="255"/>
                      <a:pt x="6535" y="988"/>
                      <a:pt x="6259" y="2064"/>
                    </a:cubicBezTo>
                    <a:cubicBezTo>
                      <a:pt x="6073" y="1913"/>
                      <a:pt x="5852" y="1820"/>
                      <a:pt x="5607" y="1797"/>
                    </a:cubicBezTo>
                    <a:lnTo>
                      <a:pt x="5596" y="1797"/>
                    </a:lnTo>
                    <a:cubicBezTo>
                      <a:pt x="5479" y="1797"/>
                      <a:pt x="5351" y="1820"/>
                      <a:pt x="5235" y="1855"/>
                    </a:cubicBezTo>
                    <a:cubicBezTo>
                      <a:pt x="5096" y="1901"/>
                      <a:pt x="4956" y="1959"/>
                      <a:pt x="4840" y="2052"/>
                    </a:cubicBezTo>
                    <a:cubicBezTo>
                      <a:pt x="4650" y="861"/>
                      <a:pt x="3630" y="0"/>
                      <a:pt x="2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2411788" y="1082675"/>
                <a:ext cx="114575" cy="145425"/>
              </a:xfrm>
              <a:custGeom>
                <a:avLst/>
                <a:gdLst/>
                <a:ahLst/>
                <a:cxnLst/>
                <a:rect l="l" t="t" r="r" b="b"/>
                <a:pathLst>
                  <a:path w="4583" h="5817" extrusionOk="0">
                    <a:moveTo>
                      <a:pt x="4583" y="1"/>
                    </a:moveTo>
                    <a:lnTo>
                      <a:pt x="291" y="233"/>
                    </a:lnTo>
                    <a:lnTo>
                      <a:pt x="0" y="3420"/>
                    </a:lnTo>
                    <a:lnTo>
                      <a:pt x="500" y="5816"/>
                    </a:lnTo>
                    <a:cubicBezTo>
                      <a:pt x="500" y="5816"/>
                      <a:pt x="3769" y="2583"/>
                      <a:pt x="4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2522563" y="1062900"/>
                <a:ext cx="222775" cy="192825"/>
              </a:xfrm>
              <a:custGeom>
                <a:avLst/>
                <a:gdLst/>
                <a:ahLst/>
                <a:cxnLst/>
                <a:rect l="l" t="t" r="r" b="b"/>
                <a:pathLst>
                  <a:path w="8911" h="7713" extrusionOk="0">
                    <a:moveTo>
                      <a:pt x="280" y="1"/>
                    </a:moveTo>
                    <a:lnTo>
                      <a:pt x="1" y="1234"/>
                    </a:lnTo>
                    <a:cubicBezTo>
                      <a:pt x="1" y="1234"/>
                      <a:pt x="536" y="4176"/>
                      <a:pt x="3874" y="5479"/>
                    </a:cubicBezTo>
                    <a:lnTo>
                      <a:pt x="3525" y="3700"/>
                    </a:lnTo>
                    <a:lnTo>
                      <a:pt x="3525" y="3700"/>
                    </a:lnTo>
                    <a:cubicBezTo>
                      <a:pt x="3525" y="3700"/>
                      <a:pt x="6735" y="7119"/>
                      <a:pt x="8259" y="7712"/>
                    </a:cubicBezTo>
                    <a:lnTo>
                      <a:pt x="8910" y="3060"/>
                    </a:lnTo>
                    <a:lnTo>
                      <a:pt x="75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2161413" y="1519225"/>
                <a:ext cx="807250" cy="345700"/>
              </a:xfrm>
              <a:custGeom>
                <a:avLst/>
                <a:gdLst/>
                <a:ahLst/>
                <a:cxnLst/>
                <a:rect l="l" t="t" r="r" b="b"/>
                <a:pathLst>
                  <a:path w="32290" h="13828" extrusionOk="0">
                    <a:moveTo>
                      <a:pt x="10381" y="1"/>
                    </a:moveTo>
                    <a:cubicBezTo>
                      <a:pt x="9625" y="1"/>
                      <a:pt x="8125" y="273"/>
                      <a:pt x="5583" y="1765"/>
                    </a:cubicBezTo>
                    <a:cubicBezTo>
                      <a:pt x="5572" y="1765"/>
                      <a:pt x="5572" y="1777"/>
                      <a:pt x="5560" y="1777"/>
                    </a:cubicBezTo>
                    <a:cubicBezTo>
                      <a:pt x="3955" y="2708"/>
                      <a:pt x="2722" y="4138"/>
                      <a:pt x="1827" y="5476"/>
                    </a:cubicBezTo>
                    <a:lnTo>
                      <a:pt x="1815" y="5487"/>
                    </a:lnTo>
                    <a:cubicBezTo>
                      <a:pt x="1222" y="6383"/>
                      <a:pt x="698" y="7325"/>
                      <a:pt x="268" y="8314"/>
                    </a:cubicBezTo>
                    <a:cubicBezTo>
                      <a:pt x="93" y="8721"/>
                      <a:pt x="0" y="8965"/>
                      <a:pt x="0" y="8965"/>
                    </a:cubicBezTo>
                    <a:lnTo>
                      <a:pt x="6584" y="10850"/>
                    </a:lnTo>
                    <a:lnTo>
                      <a:pt x="16901" y="13827"/>
                    </a:lnTo>
                    <a:lnTo>
                      <a:pt x="23356" y="11443"/>
                    </a:lnTo>
                    <a:lnTo>
                      <a:pt x="32150" y="8198"/>
                    </a:lnTo>
                    <a:lnTo>
                      <a:pt x="32289" y="8139"/>
                    </a:lnTo>
                    <a:cubicBezTo>
                      <a:pt x="32243" y="7965"/>
                      <a:pt x="32185" y="7802"/>
                      <a:pt x="32126" y="7639"/>
                    </a:cubicBezTo>
                    <a:cubicBezTo>
                      <a:pt x="31580" y="6267"/>
                      <a:pt x="29568" y="2475"/>
                      <a:pt x="23356" y="474"/>
                    </a:cubicBezTo>
                    <a:cubicBezTo>
                      <a:pt x="22926" y="335"/>
                      <a:pt x="22484" y="207"/>
                      <a:pt x="22007" y="91"/>
                    </a:cubicBezTo>
                    <a:lnTo>
                      <a:pt x="16796" y="4429"/>
                    </a:lnTo>
                    <a:lnTo>
                      <a:pt x="11004" y="91"/>
                    </a:lnTo>
                    <a:cubicBezTo>
                      <a:pt x="11004" y="91"/>
                      <a:pt x="10815" y="1"/>
                      <a:pt x="103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2654013" y="1481925"/>
                <a:ext cx="19200" cy="25900"/>
              </a:xfrm>
              <a:custGeom>
                <a:avLst/>
                <a:gdLst/>
                <a:ahLst/>
                <a:cxnLst/>
                <a:rect l="l" t="t" r="r" b="b"/>
                <a:pathLst>
                  <a:path w="768" h="1036" extrusionOk="0">
                    <a:moveTo>
                      <a:pt x="0" y="1"/>
                    </a:moveTo>
                    <a:lnTo>
                      <a:pt x="175" y="1036"/>
                    </a:lnTo>
                    <a:lnTo>
                      <a:pt x="768" y="315"/>
                    </a:lnTo>
                    <a:lnTo>
                      <a:pt x="384" y="1"/>
                    </a:lnTo>
                    <a:close/>
                  </a:path>
                </a:pathLst>
              </a:custGeom>
              <a:solidFill>
                <a:srgbClr val="EA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2485938" y="1481925"/>
                <a:ext cx="9900" cy="18050"/>
              </a:xfrm>
              <a:custGeom>
                <a:avLst/>
                <a:gdLst/>
                <a:ahLst/>
                <a:cxnLst/>
                <a:rect l="l" t="t" r="r" b="b"/>
                <a:pathLst>
                  <a:path w="396" h="722" extrusionOk="0">
                    <a:moveTo>
                      <a:pt x="82" y="1"/>
                    </a:moveTo>
                    <a:lnTo>
                      <a:pt x="0" y="70"/>
                    </a:lnTo>
                    <a:lnTo>
                      <a:pt x="221" y="722"/>
                    </a:lnTo>
                    <a:lnTo>
                      <a:pt x="396" y="1"/>
                    </a:lnTo>
                    <a:close/>
                  </a:path>
                </a:pathLst>
              </a:custGeom>
              <a:solidFill>
                <a:srgbClr val="EA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2436788" y="1481925"/>
                <a:ext cx="144550" cy="193975"/>
              </a:xfrm>
              <a:custGeom>
                <a:avLst/>
                <a:gdLst/>
                <a:ahLst/>
                <a:cxnLst/>
                <a:rect l="l" t="t" r="r" b="b"/>
                <a:pathLst>
                  <a:path w="5782" h="7759" extrusionOk="0">
                    <a:moveTo>
                      <a:pt x="2048" y="1"/>
                    </a:moveTo>
                    <a:lnTo>
                      <a:pt x="0" y="1571"/>
                    </a:lnTo>
                    <a:lnTo>
                      <a:pt x="2559" y="7759"/>
                    </a:lnTo>
                    <a:lnTo>
                      <a:pt x="5781" y="5909"/>
                    </a:lnTo>
                    <a:lnTo>
                      <a:pt x="20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2570263" y="1481925"/>
                <a:ext cx="141350" cy="193975"/>
              </a:xfrm>
              <a:custGeom>
                <a:avLst/>
                <a:gdLst/>
                <a:ahLst/>
                <a:cxnLst/>
                <a:rect l="l" t="t" r="r" b="b"/>
                <a:pathLst>
                  <a:path w="5654" h="7759" extrusionOk="0">
                    <a:moveTo>
                      <a:pt x="3734" y="1"/>
                    </a:moveTo>
                    <a:lnTo>
                      <a:pt x="0" y="5909"/>
                    </a:lnTo>
                    <a:lnTo>
                      <a:pt x="3222" y="7759"/>
                    </a:lnTo>
                    <a:lnTo>
                      <a:pt x="5653" y="1571"/>
                    </a:lnTo>
                    <a:lnTo>
                      <a:pt x="37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2140461" y="1521178"/>
                <a:ext cx="258550" cy="806456"/>
              </a:xfrm>
              <a:custGeom>
                <a:avLst/>
                <a:gdLst/>
                <a:ahLst/>
                <a:cxnLst/>
                <a:rect l="l" t="t" r="r" b="b"/>
                <a:pathLst>
                  <a:path w="10342" h="31860" extrusionOk="0">
                    <a:moveTo>
                      <a:pt x="10341" y="1"/>
                    </a:moveTo>
                    <a:cubicBezTo>
                      <a:pt x="3991" y="1722"/>
                      <a:pt x="2118" y="5793"/>
                      <a:pt x="1571" y="7166"/>
                    </a:cubicBezTo>
                    <a:lnTo>
                      <a:pt x="1536" y="7724"/>
                    </a:lnTo>
                    <a:lnTo>
                      <a:pt x="1" y="31859"/>
                    </a:lnTo>
                    <a:lnTo>
                      <a:pt x="10341" y="31859"/>
                    </a:lnTo>
                    <a:lnTo>
                      <a:pt x="10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1759838" y="1413825"/>
                <a:ext cx="156475" cy="214675"/>
              </a:xfrm>
              <a:custGeom>
                <a:avLst/>
                <a:gdLst/>
                <a:ahLst/>
                <a:cxnLst/>
                <a:rect l="l" t="t" r="r" b="b"/>
                <a:pathLst>
                  <a:path w="6259" h="8587" extrusionOk="0">
                    <a:moveTo>
                      <a:pt x="3606" y="0"/>
                    </a:moveTo>
                    <a:cubicBezTo>
                      <a:pt x="3086" y="0"/>
                      <a:pt x="2978" y="759"/>
                      <a:pt x="2978" y="759"/>
                    </a:cubicBezTo>
                    <a:cubicBezTo>
                      <a:pt x="2855" y="706"/>
                      <a:pt x="2742" y="684"/>
                      <a:pt x="2640" y="684"/>
                    </a:cubicBezTo>
                    <a:cubicBezTo>
                      <a:pt x="2066" y="684"/>
                      <a:pt x="1815" y="1387"/>
                      <a:pt x="1815" y="1387"/>
                    </a:cubicBezTo>
                    <a:cubicBezTo>
                      <a:pt x="1715" y="1339"/>
                      <a:pt x="1624" y="1317"/>
                      <a:pt x="1543" y="1317"/>
                    </a:cubicBezTo>
                    <a:cubicBezTo>
                      <a:pt x="856" y="1317"/>
                      <a:pt x="791" y="2841"/>
                      <a:pt x="791" y="2841"/>
                    </a:cubicBezTo>
                    <a:cubicBezTo>
                      <a:pt x="791" y="2841"/>
                      <a:pt x="0" y="2841"/>
                      <a:pt x="163" y="4539"/>
                    </a:cubicBezTo>
                    <a:cubicBezTo>
                      <a:pt x="442" y="7435"/>
                      <a:pt x="4455" y="8587"/>
                      <a:pt x="4455" y="8587"/>
                    </a:cubicBezTo>
                    <a:lnTo>
                      <a:pt x="6223" y="6668"/>
                    </a:lnTo>
                    <a:cubicBezTo>
                      <a:pt x="5886" y="6214"/>
                      <a:pt x="6258" y="713"/>
                      <a:pt x="6258" y="712"/>
                    </a:cubicBezTo>
                    <a:lnTo>
                      <a:pt x="6258" y="712"/>
                    </a:lnTo>
                    <a:lnTo>
                      <a:pt x="4851" y="1771"/>
                    </a:lnTo>
                    <a:cubicBezTo>
                      <a:pt x="4851" y="1771"/>
                      <a:pt x="4746" y="468"/>
                      <a:pt x="3932" y="84"/>
                    </a:cubicBezTo>
                    <a:cubicBezTo>
                      <a:pt x="3809" y="25"/>
                      <a:pt x="3701" y="0"/>
                      <a:pt x="3606" y="0"/>
                    </a:cubicBezTo>
                    <a:close/>
                  </a:path>
                </a:pathLst>
              </a:custGeom>
              <a:solidFill>
                <a:srgbClr val="FF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1833688" y="1454600"/>
                <a:ext cx="33175" cy="70975"/>
              </a:xfrm>
              <a:custGeom>
                <a:avLst/>
                <a:gdLst/>
                <a:ahLst/>
                <a:cxnLst/>
                <a:rect l="l" t="t" r="r" b="b"/>
                <a:pathLst>
                  <a:path w="1327" h="2839" fill="none" extrusionOk="0">
                    <a:moveTo>
                      <a:pt x="326" y="0"/>
                    </a:moveTo>
                    <a:cubicBezTo>
                      <a:pt x="326" y="0"/>
                      <a:pt x="1327" y="2315"/>
                      <a:pt x="1" y="2838"/>
                    </a:cubicBezTo>
                  </a:path>
                </a:pathLst>
              </a:custGeom>
              <a:noFill/>
              <a:ln w="6700" cap="flat" cmpd="sng">
                <a:solidFill>
                  <a:srgbClr val="FF8389"/>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1806363" y="1477850"/>
                <a:ext cx="43050" cy="79700"/>
              </a:xfrm>
              <a:custGeom>
                <a:avLst/>
                <a:gdLst/>
                <a:ahLst/>
                <a:cxnLst/>
                <a:rect l="l" t="t" r="r" b="b"/>
                <a:pathLst>
                  <a:path w="1722" h="3188" fill="none" extrusionOk="0">
                    <a:moveTo>
                      <a:pt x="245" y="1"/>
                    </a:moveTo>
                    <a:cubicBezTo>
                      <a:pt x="245" y="1"/>
                      <a:pt x="1722" y="2374"/>
                      <a:pt x="791" y="2897"/>
                    </a:cubicBezTo>
                    <a:cubicBezTo>
                      <a:pt x="291" y="3188"/>
                      <a:pt x="0" y="2467"/>
                      <a:pt x="0" y="2467"/>
                    </a:cubicBezTo>
                  </a:path>
                </a:pathLst>
              </a:custGeom>
              <a:noFill/>
              <a:ln w="6700" cap="flat" cmpd="sng">
                <a:solidFill>
                  <a:srgbClr val="FF8389"/>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1781063" y="1497625"/>
                <a:ext cx="38400" cy="54125"/>
              </a:xfrm>
              <a:custGeom>
                <a:avLst/>
                <a:gdLst/>
                <a:ahLst/>
                <a:cxnLst/>
                <a:rect l="l" t="t" r="r" b="b"/>
                <a:pathLst>
                  <a:path w="1536" h="2165" fill="none" extrusionOk="0">
                    <a:moveTo>
                      <a:pt x="535" y="1"/>
                    </a:moveTo>
                    <a:cubicBezTo>
                      <a:pt x="535" y="1"/>
                      <a:pt x="1536" y="1652"/>
                      <a:pt x="687" y="1943"/>
                    </a:cubicBezTo>
                    <a:cubicBezTo>
                      <a:pt x="59" y="2164"/>
                      <a:pt x="0" y="1315"/>
                      <a:pt x="0" y="1315"/>
                    </a:cubicBezTo>
                  </a:path>
                </a:pathLst>
              </a:custGeom>
              <a:noFill/>
              <a:ln w="6700" cap="flat" cmpd="sng">
                <a:solidFill>
                  <a:srgbClr val="FF8389"/>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1877013" y="1385275"/>
                <a:ext cx="40325" cy="72825"/>
              </a:xfrm>
              <a:custGeom>
                <a:avLst/>
                <a:gdLst/>
                <a:ahLst/>
                <a:cxnLst/>
                <a:rect l="l" t="t" r="r" b="b"/>
                <a:pathLst>
                  <a:path w="1613" h="2913" extrusionOk="0">
                    <a:moveTo>
                      <a:pt x="1127" y="0"/>
                    </a:moveTo>
                    <a:cubicBezTo>
                      <a:pt x="889" y="0"/>
                      <a:pt x="611" y="396"/>
                      <a:pt x="420" y="959"/>
                    </a:cubicBezTo>
                    <a:cubicBezTo>
                      <a:pt x="1" y="2145"/>
                      <a:pt x="187" y="2913"/>
                      <a:pt x="187" y="2913"/>
                    </a:cubicBezTo>
                    <a:lnTo>
                      <a:pt x="908" y="2657"/>
                    </a:lnTo>
                    <a:lnTo>
                      <a:pt x="1594" y="1843"/>
                    </a:lnTo>
                    <a:cubicBezTo>
                      <a:pt x="1613" y="504"/>
                      <a:pt x="1396" y="0"/>
                      <a:pt x="1127" y="0"/>
                    </a:cubicBezTo>
                    <a:close/>
                  </a:path>
                </a:pathLst>
              </a:custGeom>
              <a:solidFill>
                <a:srgbClr val="FF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1789488" y="1339150"/>
                <a:ext cx="87275" cy="98900"/>
              </a:xfrm>
              <a:custGeom>
                <a:avLst/>
                <a:gdLst/>
                <a:ahLst/>
                <a:cxnLst/>
                <a:rect l="l" t="t" r="r" b="b"/>
                <a:pathLst>
                  <a:path w="3491" h="3956" extrusionOk="0">
                    <a:moveTo>
                      <a:pt x="866" y="0"/>
                    </a:moveTo>
                    <a:cubicBezTo>
                      <a:pt x="860" y="0"/>
                      <a:pt x="855" y="0"/>
                      <a:pt x="850" y="1"/>
                    </a:cubicBezTo>
                    <a:cubicBezTo>
                      <a:pt x="1" y="36"/>
                      <a:pt x="1804" y="3746"/>
                      <a:pt x="1804" y="3746"/>
                    </a:cubicBezTo>
                    <a:lnTo>
                      <a:pt x="3490" y="3955"/>
                    </a:lnTo>
                    <a:cubicBezTo>
                      <a:pt x="2681" y="1863"/>
                      <a:pt x="1711" y="0"/>
                      <a:pt x="866" y="0"/>
                    </a:cubicBezTo>
                    <a:close/>
                  </a:path>
                </a:pathLst>
              </a:custGeom>
              <a:solidFill>
                <a:srgbClr val="FF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763313" y="1578475"/>
                <a:ext cx="555425" cy="489225"/>
              </a:xfrm>
              <a:custGeom>
                <a:avLst/>
                <a:gdLst/>
                <a:ahLst/>
                <a:cxnLst/>
                <a:rect l="l" t="t" r="r" b="b"/>
                <a:pathLst>
                  <a:path w="22217" h="19569" extrusionOk="0">
                    <a:moveTo>
                      <a:pt x="20635" y="0"/>
                    </a:moveTo>
                    <a:lnTo>
                      <a:pt x="20263" y="221"/>
                    </a:lnTo>
                    <a:cubicBezTo>
                      <a:pt x="16762" y="2629"/>
                      <a:pt x="13586" y="5502"/>
                      <a:pt x="10841" y="8759"/>
                    </a:cubicBezTo>
                    <a:cubicBezTo>
                      <a:pt x="10841" y="8759"/>
                      <a:pt x="9306" y="5339"/>
                      <a:pt x="6689" y="431"/>
                    </a:cubicBezTo>
                    <a:lnTo>
                      <a:pt x="2095" y="2943"/>
                    </a:lnTo>
                    <a:cubicBezTo>
                      <a:pt x="2095" y="2943"/>
                      <a:pt x="1" y="11981"/>
                      <a:pt x="4328" y="16970"/>
                    </a:cubicBezTo>
                    <a:cubicBezTo>
                      <a:pt x="5282" y="18064"/>
                      <a:pt x="6538" y="18878"/>
                      <a:pt x="7934" y="19297"/>
                    </a:cubicBezTo>
                    <a:cubicBezTo>
                      <a:pt x="8520" y="19477"/>
                      <a:pt x="9127" y="19568"/>
                      <a:pt x="9737" y="19568"/>
                    </a:cubicBezTo>
                    <a:cubicBezTo>
                      <a:pt x="10228" y="19568"/>
                      <a:pt x="10719" y="19509"/>
                      <a:pt x="11202" y="19390"/>
                    </a:cubicBezTo>
                    <a:cubicBezTo>
                      <a:pt x="16785" y="18122"/>
                      <a:pt x="22217" y="10620"/>
                      <a:pt x="22217" y="10620"/>
                    </a:cubicBezTo>
                    <a:lnTo>
                      <a:pt x="19949" y="8538"/>
                    </a:lnTo>
                    <a:lnTo>
                      <a:pt x="206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793863" y="1549400"/>
                <a:ext cx="143950" cy="102375"/>
              </a:xfrm>
              <a:custGeom>
                <a:avLst/>
                <a:gdLst/>
                <a:ahLst/>
                <a:cxnLst/>
                <a:rect l="l" t="t" r="r" b="b"/>
                <a:pathLst>
                  <a:path w="5758" h="4095" extrusionOk="0">
                    <a:moveTo>
                      <a:pt x="4734" y="0"/>
                    </a:moveTo>
                    <a:lnTo>
                      <a:pt x="0" y="1408"/>
                    </a:lnTo>
                    <a:lnTo>
                      <a:pt x="873" y="4094"/>
                    </a:lnTo>
                    <a:lnTo>
                      <a:pt x="5758" y="2117"/>
                    </a:lnTo>
                    <a:lnTo>
                      <a:pt x="47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814138" y="1597825"/>
                <a:ext cx="28300" cy="23450"/>
              </a:xfrm>
              <a:custGeom>
                <a:avLst/>
                <a:gdLst/>
                <a:ahLst/>
                <a:cxnLst/>
                <a:rect l="l" t="t" r="r" b="b"/>
                <a:pathLst>
                  <a:path w="1132" h="938" extrusionOk="0">
                    <a:moveTo>
                      <a:pt x="516" y="1"/>
                    </a:moveTo>
                    <a:cubicBezTo>
                      <a:pt x="311" y="1"/>
                      <a:pt x="122" y="149"/>
                      <a:pt x="73" y="355"/>
                    </a:cubicBezTo>
                    <a:cubicBezTo>
                      <a:pt x="1" y="671"/>
                      <a:pt x="251" y="938"/>
                      <a:pt x="530" y="938"/>
                    </a:cubicBezTo>
                    <a:cubicBezTo>
                      <a:pt x="611" y="938"/>
                      <a:pt x="693" y="916"/>
                      <a:pt x="771" y="866"/>
                    </a:cubicBezTo>
                    <a:cubicBezTo>
                      <a:pt x="1132" y="645"/>
                      <a:pt x="1039" y="110"/>
                      <a:pt x="632" y="17"/>
                    </a:cubicBezTo>
                    <a:cubicBezTo>
                      <a:pt x="593" y="6"/>
                      <a:pt x="554" y="1"/>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815663" y="1615700"/>
                <a:ext cx="89000" cy="36075"/>
              </a:xfrm>
              <a:custGeom>
                <a:avLst/>
                <a:gdLst/>
                <a:ahLst/>
                <a:cxnLst/>
                <a:rect l="l" t="t" r="r" b="b"/>
                <a:pathLst>
                  <a:path w="3560" h="1443" fill="none" extrusionOk="0">
                    <a:moveTo>
                      <a:pt x="1" y="1442"/>
                    </a:moveTo>
                    <a:lnTo>
                      <a:pt x="3560" y="0"/>
                    </a:ln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978513" y="1794525"/>
                <a:ext cx="55850" cy="38125"/>
              </a:xfrm>
              <a:custGeom>
                <a:avLst/>
                <a:gdLst/>
                <a:ahLst/>
                <a:cxnLst/>
                <a:rect l="l" t="t" r="r" b="b"/>
                <a:pathLst>
                  <a:path w="2234" h="1525" fill="none" extrusionOk="0">
                    <a:moveTo>
                      <a:pt x="0" y="1140"/>
                    </a:moveTo>
                    <a:cubicBezTo>
                      <a:pt x="0" y="1140"/>
                      <a:pt x="942" y="0"/>
                      <a:pt x="2233" y="105"/>
                    </a:cubicBezTo>
                    <a:cubicBezTo>
                      <a:pt x="2233" y="105"/>
                      <a:pt x="1896" y="1233"/>
                      <a:pt x="1919" y="1524"/>
                    </a:cubicBez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2160538" y="1969275"/>
                <a:ext cx="43650" cy="35500"/>
              </a:xfrm>
              <a:custGeom>
                <a:avLst/>
                <a:gdLst/>
                <a:ahLst/>
                <a:cxnLst/>
                <a:rect l="l" t="t" r="r" b="b"/>
                <a:pathLst>
                  <a:path w="1746" h="1420" fill="none" extrusionOk="0">
                    <a:moveTo>
                      <a:pt x="0" y="1420"/>
                    </a:moveTo>
                    <a:cubicBezTo>
                      <a:pt x="0" y="1420"/>
                      <a:pt x="1594" y="268"/>
                      <a:pt x="1745" y="1"/>
                    </a:cubicBez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2745313" y="1531075"/>
                <a:ext cx="258525" cy="796475"/>
              </a:xfrm>
              <a:custGeom>
                <a:avLst/>
                <a:gdLst/>
                <a:ahLst/>
                <a:cxnLst/>
                <a:rect l="l" t="t" r="r" b="b"/>
                <a:pathLst>
                  <a:path w="10341" h="31859" extrusionOk="0">
                    <a:moveTo>
                      <a:pt x="0" y="0"/>
                    </a:moveTo>
                    <a:lnTo>
                      <a:pt x="0" y="31859"/>
                    </a:lnTo>
                    <a:lnTo>
                      <a:pt x="10341" y="31859"/>
                    </a:lnTo>
                    <a:lnTo>
                      <a:pt x="8805" y="7724"/>
                    </a:lnTo>
                    <a:lnTo>
                      <a:pt x="8770" y="7154"/>
                    </a:lnTo>
                    <a:cubicBezTo>
                      <a:pt x="8224" y="5793"/>
                      <a:pt x="6212" y="1989"/>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2294013" y="1653775"/>
                <a:ext cx="521400" cy="550775"/>
              </a:xfrm>
              <a:custGeom>
                <a:avLst/>
                <a:gdLst/>
                <a:ahLst/>
                <a:cxnLst/>
                <a:rect l="l" t="t" r="r" b="b"/>
                <a:pathLst>
                  <a:path w="20856" h="22031" extrusionOk="0">
                    <a:moveTo>
                      <a:pt x="12539" y="1"/>
                    </a:moveTo>
                    <a:lnTo>
                      <a:pt x="0" y="6887"/>
                    </a:lnTo>
                    <a:lnTo>
                      <a:pt x="8317" y="22031"/>
                    </a:lnTo>
                    <a:lnTo>
                      <a:pt x="20856" y="15145"/>
                    </a:lnTo>
                    <a:lnTo>
                      <a:pt x="12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2319313" y="1678800"/>
                <a:ext cx="465850" cy="491725"/>
              </a:xfrm>
              <a:custGeom>
                <a:avLst/>
                <a:gdLst/>
                <a:ahLst/>
                <a:cxnLst/>
                <a:rect l="l" t="t" r="r" b="b"/>
                <a:pathLst>
                  <a:path w="18634" h="19669" extrusionOk="0">
                    <a:moveTo>
                      <a:pt x="11201" y="0"/>
                    </a:moveTo>
                    <a:lnTo>
                      <a:pt x="0" y="6153"/>
                    </a:lnTo>
                    <a:lnTo>
                      <a:pt x="7433" y="19669"/>
                    </a:lnTo>
                    <a:lnTo>
                      <a:pt x="18634" y="13516"/>
                    </a:lnTo>
                    <a:lnTo>
                      <a:pt x="112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2319313" y="1679075"/>
                <a:ext cx="448400" cy="476625"/>
              </a:xfrm>
              <a:custGeom>
                <a:avLst/>
                <a:gdLst/>
                <a:ahLst/>
                <a:cxnLst/>
                <a:rect l="l" t="t" r="r" b="b"/>
                <a:pathLst>
                  <a:path w="17936" h="19065" extrusionOk="0">
                    <a:moveTo>
                      <a:pt x="11213" y="1"/>
                    </a:moveTo>
                    <a:lnTo>
                      <a:pt x="0" y="6130"/>
                    </a:lnTo>
                    <a:lnTo>
                      <a:pt x="4606" y="15261"/>
                    </a:lnTo>
                    <a:lnTo>
                      <a:pt x="6537" y="19065"/>
                    </a:lnTo>
                    <a:lnTo>
                      <a:pt x="17936" y="13295"/>
                    </a:lnTo>
                    <a:lnTo>
                      <a:pt x="11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2378338" y="1759625"/>
                <a:ext cx="237300" cy="132625"/>
              </a:xfrm>
              <a:custGeom>
                <a:avLst/>
                <a:gdLst/>
                <a:ahLst/>
                <a:cxnLst/>
                <a:rect l="l" t="t" r="r" b="b"/>
                <a:pathLst>
                  <a:path w="9492" h="5305" extrusionOk="0">
                    <a:moveTo>
                      <a:pt x="9341" y="1"/>
                    </a:moveTo>
                    <a:lnTo>
                      <a:pt x="0" y="5037"/>
                    </a:lnTo>
                    <a:lnTo>
                      <a:pt x="140" y="5305"/>
                    </a:lnTo>
                    <a:lnTo>
                      <a:pt x="9492" y="268"/>
                    </a:lnTo>
                    <a:lnTo>
                      <a:pt x="9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2391138" y="1781425"/>
                <a:ext cx="237300" cy="132625"/>
              </a:xfrm>
              <a:custGeom>
                <a:avLst/>
                <a:gdLst/>
                <a:ahLst/>
                <a:cxnLst/>
                <a:rect l="l" t="t" r="r" b="b"/>
                <a:pathLst>
                  <a:path w="9492" h="5305" extrusionOk="0">
                    <a:moveTo>
                      <a:pt x="9352" y="1"/>
                    </a:moveTo>
                    <a:lnTo>
                      <a:pt x="0" y="5037"/>
                    </a:lnTo>
                    <a:lnTo>
                      <a:pt x="140" y="5305"/>
                    </a:lnTo>
                    <a:lnTo>
                      <a:pt x="9492" y="269"/>
                    </a:lnTo>
                    <a:lnTo>
                      <a:pt x="93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2403063" y="1803825"/>
                <a:ext cx="237300" cy="132625"/>
              </a:xfrm>
              <a:custGeom>
                <a:avLst/>
                <a:gdLst/>
                <a:ahLst/>
                <a:cxnLst/>
                <a:rect l="l" t="t" r="r" b="b"/>
                <a:pathLst>
                  <a:path w="9492" h="5305" extrusionOk="0">
                    <a:moveTo>
                      <a:pt x="9352" y="1"/>
                    </a:moveTo>
                    <a:lnTo>
                      <a:pt x="0" y="5037"/>
                    </a:lnTo>
                    <a:lnTo>
                      <a:pt x="151" y="5305"/>
                    </a:lnTo>
                    <a:lnTo>
                      <a:pt x="9491" y="268"/>
                    </a:lnTo>
                    <a:lnTo>
                      <a:pt x="93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2414388" y="1822725"/>
                <a:ext cx="237325" cy="132625"/>
              </a:xfrm>
              <a:custGeom>
                <a:avLst/>
                <a:gdLst/>
                <a:ahLst/>
                <a:cxnLst/>
                <a:rect l="l" t="t" r="r" b="b"/>
                <a:pathLst>
                  <a:path w="9493" h="5305" extrusionOk="0">
                    <a:moveTo>
                      <a:pt x="9352" y="1"/>
                    </a:moveTo>
                    <a:lnTo>
                      <a:pt x="1" y="5037"/>
                    </a:lnTo>
                    <a:lnTo>
                      <a:pt x="140" y="5305"/>
                    </a:lnTo>
                    <a:lnTo>
                      <a:pt x="9492" y="268"/>
                    </a:lnTo>
                    <a:lnTo>
                      <a:pt x="93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2425438" y="1843375"/>
                <a:ext cx="237325" cy="132325"/>
              </a:xfrm>
              <a:custGeom>
                <a:avLst/>
                <a:gdLst/>
                <a:ahLst/>
                <a:cxnLst/>
                <a:rect l="l" t="t" r="r" b="b"/>
                <a:pathLst>
                  <a:path w="9493" h="5293" extrusionOk="0">
                    <a:moveTo>
                      <a:pt x="9352" y="0"/>
                    </a:moveTo>
                    <a:lnTo>
                      <a:pt x="1" y="5025"/>
                    </a:lnTo>
                    <a:lnTo>
                      <a:pt x="152" y="5293"/>
                    </a:lnTo>
                    <a:lnTo>
                      <a:pt x="9492" y="268"/>
                    </a:lnTo>
                    <a:lnTo>
                      <a:pt x="93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2436488" y="1864025"/>
                <a:ext cx="237325" cy="132325"/>
              </a:xfrm>
              <a:custGeom>
                <a:avLst/>
                <a:gdLst/>
                <a:ahLst/>
                <a:cxnLst/>
                <a:rect l="l" t="t" r="r" b="b"/>
                <a:pathLst>
                  <a:path w="9493" h="5293" extrusionOk="0">
                    <a:moveTo>
                      <a:pt x="9352" y="0"/>
                    </a:moveTo>
                    <a:lnTo>
                      <a:pt x="1" y="5025"/>
                    </a:lnTo>
                    <a:lnTo>
                      <a:pt x="152" y="5293"/>
                    </a:lnTo>
                    <a:lnTo>
                      <a:pt x="9492" y="268"/>
                    </a:lnTo>
                    <a:lnTo>
                      <a:pt x="93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2447838" y="1884675"/>
                <a:ext cx="237300" cy="132325"/>
              </a:xfrm>
              <a:custGeom>
                <a:avLst/>
                <a:gdLst/>
                <a:ahLst/>
                <a:cxnLst/>
                <a:rect l="l" t="t" r="r" b="b"/>
                <a:pathLst>
                  <a:path w="9492" h="5293" extrusionOk="0">
                    <a:moveTo>
                      <a:pt x="9340" y="0"/>
                    </a:moveTo>
                    <a:lnTo>
                      <a:pt x="0" y="5025"/>
                    </a:lnTo>
                    <a:lnTo>
                      <a:pt x="140" y="5292"/>
                    </a:lnTo>
                    <a:lnTo>
                      <a:pt x="9492" y="268"/>
                    </a:lnTo>
                    <a:lnTo>
                      <a:pt x="9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2369038" y="1687525"/>
                <a:ext cx="161125" cy="124750"/>
              </a:xfrm>
              <a:custGeom>
                <a:avLst/>
                <a:gdLst/>
                <a:ahLst/>
                <a:cxnLst/>
                <a:rect l="l" t="t" r="r" b="b"/>
                <a:pathLst>
                  <a:path w="6445" h="4990" extrusionOk="0">
                    <a:moveTo>
                      <a:pt x="5316" y="0"/>
                    </a:moveTo>
                    <a:lnTo>
                      <a:pt x="0" y="2920"/>
                    </a:lnTo>
                    <a:lnTo>
                      <a:pt x="1128" y="4990"/>
                    </a:lnTo>
                    <a:lnTo>
                      <a:pt x="6444" y="2070"/>
                    </a:lnTo>
                    <a:lnTo>
                      <a:pt x="5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2487663" y="1714050"/>
                <a:ext cx="21100" cy="18250"/>
              </a:xfrm>
              <a:custGeom>
                <a:avLst/>
                <a:gdLst/>
                <a:ahLst/>
                <a:cxnLst/>
                <a:rect l="l" t="t" r="r" b="b"/>
                <a:pathLst>
                  <a:path w="844" h="730" extrusionOk="0">
                    <a:moveTo>
                      <a:pt x="414" y="1"/>
                    </a:moveTo>
                    <a:cubicBezTo>
                      <a:pt x="358" y="1"/>
                      <a:pt x="300" y="14"/>
                      <a:pt x="245" y="44"/>
                    </a:cubicBezTo>
                    <a:cubicBezTo>
                      <a:pt x="59" y="137"/>
                      <a:pt x="1" y="370"/>
                      <a:pt x="94" y="544"/>
                    </a:cubicBezTo>
                    <a:cubicBezTo>
                      <a:pt x="167" y="670"/>
                      <a:pt x="292" y="730"/>
                      <a:pt x="416" y="730"/>
                    </a:cubicBezTo>
                    <a:cubicBezTo>
                      <a:pt x="568" y="730"/>
                      <a:pt x="717" y="641"/>
                      <a:pt x="769" y="474"/>
                    </a:cubicBezTo>
                    <a:cubicBezTo>
                      <a:pt x="843" y="223"/>
                      <a:pt x="641"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391713" y="1766675"/>
                <a:ext cx="21075" cy="18475"/>
              </a:xfrm>
              <a:custGeom>
                <a:avLst/>
                <a:gdLst/>
                <a:ahLst/>
                <a:cxnLst/>
                <a:rect l="l" t="t" r="r" b="b"/>
                <a:pathLst>
                  <a:path w="843" h="739" extrusionOk="0">
                    <a:moveTo>
                      <a:pt x="414" y="1"/>
                    </a:moveTo>
                    <a:cubicBezTo>
                      <a:pt x="358" y="1"/>
                      <a:pt x="300" y="14"/>
                      <a:pt x="245" y="44"/>
                    </a:cubicBezTo>
                    <a:cubicBezTo>
                      <a:pt x="70" y="149"/>
                      <a:pt x="1" y="370"/>
                      <a:pt x="94" y="544"/>
                    </a:cubicBezTo>
                    <a:cubicBezTo>
                      <a:pt x="167" y="676"/>
                      <a:pt x="293" y="738"/>
                      <a:pt x="418" y="738"/>
                    </a:cubicBezTo>
                    <a:cubicBezTo>
                      <a:pt x="568" y="738"/>
                      <a:pt x="717" y="647"/>
                      <a:pt x="768" y="475"/>
                    </a:cubicBezTo>
                    <a:cubicBezTo>
                      <a:pt x="843" y="223"/>
                      <a:pt x="641"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2350138" y="1996025"/>
                <a:ext cx="79975" cy="111125"/>
              </a:xfrm>
              <a:custGeom>
                <a:avLst/>
                <a:gdLst/>
                <a:ahLst/>
                <a:cxnLst/>
                <a:rect l="l" t="t" r="r" b="b"/>
                <a:pathLst>
                  <a:path w="3199" h="4445" extrusionOk="0">
                    <a:moveTo>
                      <a:pt x="791" y="1"/>
                    </a:moveTo>
                    <a:lnTo>
                      <a:pt x="791" y="1"/>
                    </a:lnTo>
                    <a:cubicBezTo>
                      <a:pt x="0" y="2141"/>
                      <a:pt x="2908" y="4444"/>
                      <a:pt x="2908" y="4444"/>
                    </a:cubicBezTo>
                    <a:lnTo>
                      <a:pt x="3199" y="3700"/>
                    </a:lnTo>
                    <a:lnTo>
                      <a:pt x="3176" y="2420"/>
                    </a:lnTo>
                    <a:lnTo>
                      <a:pt x="2105" y="862"/>
                    </a:lnTo>
                    <a:lnTo>
                      <a:pt x="791" y="1"/>
                    </a:lnTo>
                    <a:close/>
                  </a:path>
                </a:pathLst>
              </a:custGeom>
              <a:solidFill>
                <a:srgbClr val="FF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2361363" y="1974600"/>
                <a:ext cx="210075" cy="176450"/>
              </a:xfrm>
              <a:custGeom>
                <a:avLst/>
                <a:gdLst/>
                <a:ahLst/>
                <a:cxnLst/>
                <a:rect l="l" t="t" r="r" b="b"/>
                <a:pathLst>
                  <a:path w="8403" h="7058" extrusionOk="0">
                    <a:moveTo>
                      <a:pt x="778" y="1"/>
                    </a:moveTo>
                    <a:cubicBezTo>
                      <a:pt x="190" y="1"/>
                      <a:pt x="1" y="670"/>
                      <a:pt x="784" y="1509"/>
                    </a:cubicBezTo>
                    <a:cubicBezTo>
                      <a:pt x="1668" y="2451"/>
                      <a:pt x="1877" y="4080"/>
                      <a:pt x="1877" y="4080"/>
                    </a:cubicBezTo>
                    <a:cubicBezTo>
                      <a:pt x="1889" y="4545"/>
                      <a:pt x="2087" y="4987"/>
                      <a:pt x="2447" y="5301"/>
                    </a:cubicBezTo>
                    <a:cubicBezTo>
                      <a:pt x="2936" y="5720"/>
                      <a:pt x="3459" y="6092"/>
                      <a:pt x="4006" y="6418"/>
                    </a:cubicBezTo>
                    <a:cubicBezTo>
                      <a:pt x="4784" y="6877"/>
                      <a:pt x="5483" y="7058"/>
                      <a:pt x="6079" y="7058"/>
                    </a:cubicBezTo>
                    <a:cubicBezTo>
                      <a:pt x="7115" y="7058"/>
                      <a:pt x="7844" y="6512"/>
                      <a:pt x="8147" y="5929"/>
                    </a:cubicBezTo>
                    <a:cubicBezTo>
                      <a:pt x="8298" y="5615"/>
                      <a:pt x="8391" y="5266"/>
                      <a:pt x="8403" y="4917"/>
                    </a:cubicBezTo>
                    <a:cubicBezTo>
                      <a:pt x="7961" y="4243"/>
                      <a:pt x="7437" y="3545"/>
                      <a:pt x="6937" y="3138"/>
                    </a:cubicBezTo>
                    <a:cubicBezTo>
                      <a:pt x="6244" y="2583"/>
                      <a:pt x="5405" y="2463"/>
                      <a:pt x="4808" y="2463"/>
                    </a:cubicBezTo>
                    <a:cubicBezTo>
                      <a:pt x="4354" y="2463"/>
                      <a:pt x="4041" y="2533"/>
                      <a:pt x="4041" y="2533"/>
                    </a:cubicBezTo>
                    <a:cubicBezTo>
                      <a:pt x="4041" y="2533"/>
                      <a:pt x="2971" y="1498"/>
                      <a:pt x="1773" y="462"/>
                    </a:cubicBezTo>
                    <a:cubicBezTo>
                      <a:pt x="1395" y="139"/>
                      <a:pt x="1045" y="1"/>
                      <a:pt x="778" y="1"/>
                    </a:cubicBezTo>
                    <a:close/>
                  </a:path>
                </a:pathLst>
              </a:custGeom>
              <a:solidFill>
                <a:srgbClr val="FFA4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2401013" y="2047500"/>
                <a:ext cx="7600" cy="29100"/>
              </a:xfrm>
              <a:custGeom>
                <a:avLst/>
                <a:gdLst/>
                <a:ahLst/>
                <a:cxnLst/>
                <a:rect l="l" t="t" r="r" b="b"/>
                <a:pathLst>
                  <a:path w="304" h="1164" fill="none" extrusionOk="0">
                    <a:moveTo>
                      <a:pt x="303" y="1164"/>
                    </a:moveTo>
                    <a:lnTo>
                      <a:pt x="1" y="1"/>
                    </a:lnTo>
                  </a:path>
                </a:pathLst>
              </a:custGeom>
              <a:noFill/>
              <a:ln w="6700" cap="flat" cmpd="sng">
                <a:solidFill>
                  <a:srgbClr val="FF8389"/>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2525763" y="1675875"/>
                <a:ext cx="544675" cy="521375"/>
              </a:xfrm>
              <a:custGeom>
                <a:avLst/>
                <a:gdLst/>
                <a:ahLst/>
                <a:cxnLst/>
                <a:rect l="l" t="t" r="r" b="b"/>
                <a:pathLst>
                  <a:path w="21787" h="20855" extrusionOk="0">
                    <a:moveTo>
                      <a:pt x="16855" y="1"/>
                    </a:moveTo>
                    <a:lnTo>
                      <a:pt x="12353" y="1873"/>
                    </a:lnTo>
                    <a:cubicBezTo>
                      <a:pt x="12353" y="1873"/>
                      <a:pt x="11527" y="7398"/>
                      <a:pt x="11353" y="7573"/>
                    </a:cubicBezTo>
                    <a:cubicBezTo>
                      <a:pt x="11178" y="7736"/>
                      <a:pt x="13423" y="11504"/>
                      <a:pt x="13423" y="11504"/>
                    </a:cubicBezTo>
                    <a:cubicBezTo>
                      <a:pt x="13423" y="11504"/>
                      <a:pt x="3792" y="12574"/>
                      <a:pt x="1" y="14540"/>
                    </a:cubicBezTo>
                    <a:lnTo>
                      <a:pt x="315" y="19158"/>
                    </a:lnTo>
                    <a:cubicBezTo>
                      <a:pt x="315" y="19158"/>
                      <a:pt x="5749" y="20854"/>
                      <a:pt x="11615" y="20854"/>
                    </a:cubicBezTo>
                    <a:cubicBezTo>
                      <a:pt x="13890" y="20854"/>
                      <a:pt x="16230" y="20599"/>
                      <a:pt x="18343" y="19890"/>
                    </a:cubicBezTo>
                    <a:cubicBezTo>
                      <a:pt x="18530" y="19821"/>
                      <a:pt x="18716" y="19751"/>
                      <a:pt x="18902" y="19658"/>
                    </a:cubicBezTo>
                    <a:cubicBezTo>
                      <a:pt x="20379" y="18972"/>
                      <a:pt x="21414" y="17587"/>
                      <a:pt x="21658" y="15971"/>
                    </a:cubicBezTo>
                    <a:cubicBezTo>
                      <a:pt x="21786" y="14959"/>
                      <a:pt x="21775" y="13924"/>
                      <a:pt x="21635" y="12912"/>
                    </a:cubicBezTo>
                    <a:cubicBezTo>
                      <a:pt x="20902" y="7061"/>
                      <a:pt x="16855" y="1"/>
                      <a:pt x="1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2512088" y="2014075"/>
                <a:ext cx="77375" cy="153550"/>
              </a:xfrm>
              <a:custGeom>
                <a:avLst/>
                <a:gdLst/>
                <a:ahLst/>
                <a:cxnLst/>
                <a:rect l="l" t="t" r="r" b="b"/>
                <a:pathLst>
                  <a:path w="3095" h="6142" extrusionOk="0">
                    <a:moveTo>
                      <a:pt x="3095" y="0"/>
                    </a:moveTo>
                    <a:lnTo>
                      <a:pt x="699" y="919"/>
                    </a:lnTo>
                    <a:lnTo>
                      <a:pt x="1" y="5816"/>
                    </a:lnTo>
                    <a:lnTo>
                      <a:pt x="2792" y="6141"/>
                    </a:lnTo>
                    <a:lnTo>
                      <a:pt x="30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2535363" y="2127625"/>
                <a:ext cx="25600" cy="23325"/>
              </a:xfrm>
              <a:custGeom>
                <a:avLst/>
                <a:gdLst/>
                <a:ahLst/>
                <a:cxnLst/>
                <a:rect l="l" t="t" r="r" b="b"/>
                <a:pathLst>
                  <a:path w="1024" h="933" extrusionOk="0">
                    <a:moveTo>
                      <a:pt x="529" y="1"/>
                    </a:moveTo>
                    <a:cubicBezTo>
                      <a:pt x="395" y="1"/>
                      <a:pt x="260" y="57"/>
                      <a:pt x="163" y="180"/>
                    </a:cubicBezTo>
                    <a:cubicBezTo>
                      <a:pt x="0" y="378"/>
                      <a:pt x="35" y="681"/>
                      <a:pt x="233" y="832"/>
                    </a:cubicBezTo>
                    <a:cubicBezTo>
                      <a:pt x="325" y="901"/>
                      <a:pt x="426" y="932"/>
                      <a:pt x="523" y="932"/>
                    </a:cubicBezTo>
                    <a:cubicBezTo>
                      <a:pt x="785" y="932"/>
                      <a:pt x="1023" y="710"/>
                      <a:pt x="989" y="413"/>
                    </a:cubicBezTo>
                    <a:cubicBezTo>
                      <a:pt x="960" y="153"/>
                      <a:pt x="747" y="1"/>
                      <a:pt x="529" y="1"/>
                    </a:cubicBezTo>
                    <a:close/>
                  </a:path>
                </a:pathLst>
              </a:custGeom>
              <a:solidFill>
                <a:srgbClr val="4439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2581888" y="2047500"/>
                <a:ext cx="5850" cy="120125"/>
              </a:xfrm>
              <a:custGeom>
                <a:avLst/>
                <a:gdLst/>
                <a:ahLst/>
                <a:cxnLst/>
                <a:rect l="l" t="t" r="r" b="b"/>
                <a:pathLst>
                  <a:path w="234" h="4805" fill="none" extrusionOk="0">
                    <a:moveTo>
                      <a:pt x="0" y="4804"/>
                    </a:moveTo>
                    <a:lnTo>
                      <a:pt x="233" y="1"/>
                    </a:ln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2745313" y="2167300"/>
                <a:ext cx="253000" cy="33175"/>
              </a:xfrm>
              <a:custGeom>
                <a:avLst/>
                <a:gdLst/>
                <a:ahLst/>
                <a:cxnLst/>
                <a:rect l="l" t="t" r="r" b="b"/>
                <a:pathLst>
                  <a:path w="10120" h="1327" fill="none" extrusionOk="0">
                    <a:moveTo>
                      <a:pt x="0" y="1071"/>
                    </a:moveTo>
                    <a:cubicBezTo>
                      <a:pt x="3083" y="1327"/>
                      <a:pt x="6549" y="1245"/>
                      <a:pt x="9561" y="222"/>
                    </a:cubicBezTo>
                    <a:cubicBezTo>
                      <a:pt x="9748" y="164"/>
                      <a:pt x="9945" y="82"/>
                      <a:pt x="10120" y="1"/>
                    </a:cubicBez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2861613" y="1963175"/>
                <a:ext cx="53825" cy="38700"/>
              </a:xfrm>
              <a:custGeom>
                <a:avLst/>
                <a:gdLst/>
                <a:ahLst/>
                <a:cxnLst/>
                <a:rect l="l" t="t" r="r" b="b"/>
                <a:pathLst>
                  <a:path w="2153" h="1548" fill="none" extrusionOk="0">
                    <a:moveTo>
                      <a:pt x="2153" y="698"/>
                    </a:moveTo>
                    <a:cubicBezTo>
                      <a:pt x="1536" y="233"/>
                      <a:pt x="769" y="1"/>
                      <a:pt x="1" y="12"/>
                    </a:cubicBezTo>
                    <a:cubicBezTo>
                      <a:pt x="1" y="12"/>
                      <a:pt x="955" y="1106"/>
                      <a:pt x="873" y="1548"/>
                    </a:cubicBez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2614738" y="1873025"/>
                <a:ext cx="240800" cy="141075"/>
              </a:xfrm>
              <a:custGeom>
                <a:avLst/>
                <a:gdLst/>
                <a:ahLst/>
                <a:cxnLst/>
                <a:rect l="l" t="t" r="r" b="b"/>
                <a:pathLst>
                  <a:path w="9632" h="5643" fill="none" extrusionOk="0">
                    <a:moveTo>
                      <a:pt x="1" y="5642"/>
                    </a:moveTo>
                    <a:cubicBezTo>
                      <a:pt x="1711" y="4653"/>
                      <a:pt x="9632" y="3502"/>
                      <a:pt x="9632" y="3502"/>
                    </a:cubicBezTo>
                    <a:lnTo>
                      <a:pt x="7491" y="1"/>
                    </a:ln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6"/>
            <p:cNvSpPr/>
            <p:nvPr/>
          </p:nvSpPr>
          <p:spPr>
            <a:xfrm>
              <a:off x="8037674" y="2278677"/>
              <a:ext cx="59750" cy="89325"/>
            </a:xfrm>
            <a:custGeom>
              <a:avLst/>
              <a:gdLst/>
              <a:ahLst/>
              <a:cxnLst/>
              <a:rect l="l" t="t" r="r" b="b"/>
              <a:pathLst>
                <a:path w="374" h="559" extrusionOk="0">
                  <a:moveTo>
                    <a:pt x="187" y="1"/>
                  </a:moveTo>
                  <a:cubicBezTo>
                    <a:pt x="82" y="1"/>
                    <a:pt x="1" y="129"/>
                    <a:pt x="1" y="280"/>
                  </a:cubicBezTo>
                  <a:cubicBezTo>
                    <a:pt x="1" y="431"/>
                    <a:pt x="82" y="559"/>
                    <a:pt x="187" y="559"/>
                  </a:cubicBezTo>
                  <a:cubicBezTo>
                    <a:pt x="292" y="559"/>
                    <a:pt x="373" y="431"/>
                    <a:pt x="373" y="280"/>
                  </a:cubicBezTo>
                  <a:cubicBezTo>
                    <a:pt x="373" y="129"/>
                    <a:pt x="292"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8428899" y="2278677"/>
              <a:ext cx="59750" cy="89325"/>
            </a:xfrm>
            <a:custGeom>
              <a:avLst/>
              <a:gdLst/>
              <a:ahLst/>
              <a:cxnLst/>
              <a:rect l="l" t="t" r="r" b="b"/>
              <a:pathLst>
                <a:path w="374" h="559" extrusionOk="0">
                  <a:moveTo>
                    <a:pt x="187" y="1"/>
                  </a:moveTo>
                  <a:cubicBezTo>
                    <a:pt x="82" y="1"/>
                    <a:pt x="1" y="129"/>
                    <a:pt x="1" y="280"/>
                  </a:cubicBezTo>
                  <a:cubicBezTo>
                    <a:pt x="1" y="431"/>
                    <a:pt x="82" y="559"/>
                    <a:pt x="187" y="559"/>
                  </a:cubicBezTo>
                  <a:cubicBezTo>
                    <a:pt x="292" y="559"/>
                    <a:pt x="373" y="431"/>
                    <a:pt x="373" y="280"/>
                  </a:cubicBezTo>
                  <a:cubicBezTo>
                    <a:pt x="373" y="129"/>
                    <a:pt x="292"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2911986" y="472667"/>
            <a:ext cx="4185000" cy="12450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latin typeface="Amasis MT Pro" panose="020F0502020204030204" pitchFamily="18" charset="0"/>
                <a:ea typeface="ADLaM Display" panose="020F0502020204030204" pitchFamily="2" charset="0"/>
                <a:cs typeface="ADLaM Display" panose="020F0502020204030204" pitchFamily="2" charset="0"/>
              </a:rPr>
              <a:t>What is Knee ?</a:t>
            </a:r>
            <a:endParaRPr dirty="0">
              <a:latin typeface="Amasis MT Pro" panose="020F0502020204030204" pitchFamily="18" charset="0"/>
              <a:ea typeface="ADLaM Display" panose="020F0502020204030204" pitchFamily="2" charset="0"/>
              <a:cs typeface="ADLaM Display" panose="020F0502020204030204" pitchFamily="2" charset="0"/>
            </a:endParaRPr>
          </a:p>
        </p:txBody>
      </p:sp>
      <p:sp>
        <p:nvSpPr>
          <p:cNvPr id="452" name="Google Shape;452;p35"/>
          <p:cNvSpPr txBox="1">
            <a:spLocks noGrp="1"/>
          </p:cNvSpPr>
          <p:nvPr>
            <p:ph type="subTitle" idx="1"/>
          </p:nvPr>
        </p:nvSpPr>
        <p:spPr>
          <a:xfrm>
            <a:off x="3038123" y="1733150"/>
            <a:ext cx="4355580" cy="21020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0" i="0" dirty="0">
                <a:solidFill>
                  <a:schemeClr val="accent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knee is the joint that connects your thigh to your lower leg. It's the biggest joint in your body. Like all joints, your knees are part of your skeletal system. Your knees also contain cartilage, muscles, ligaments and nerves. Your knees help support your weight and let your legs bend and move.</a:t>
            </a:r>
            <a:endParaRPr sz="1600"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pSp>
        <p:nvGrpSpPr>
          <p:cNvPr id="453" name="Google Shape;453;p35"/>
          <p:cNvGrpSpPr/>
          <p:nvPr/>
        </p:nvGrpSpPr>
        <p:grpSpPr>
          <a:xfrm flipH="1">
            <a:off x="714262" y="679481"/>
            <a:ext cx="2375826" cy="4391956"/>
            <a:chOff x="6377728" y="1102291"/>
            <a:chExt cx="2375826" cy="4391956"/>
          </a:xfrm>
        </p:grpSpPr>
        <p:grpSp>
          <p:nvGrpSpPr>
            <p:cNvPr id="454" name="Google Shape;454;p35"/>
            <p:cNvGrpSpPr/>
            <p:nvPr/>
          </p:nvGrpSpPr>
          <p:grpSpPr>
            <a:xfrm>
              <a:off x="6377728" y="1102291"/>
              <a:ext cx="2375826" cy="4391956"/>
              <a:chOff x="1898100" y="1867226"/>
              <a:chExt cx="2061097" cy="3810146"/>
            </a:xfrm>
          </p:grpSpPr>
          <p:grpSp>
            <p:nvGrpSpPr>
              <p:cNvPr id="455" name="Google Shape;455;p35"/>
              <p:cNvGrpSpPr/>
              <p:nvPr/>
            </p:nvGrpSpPr>
            <p:grpSpPr>
              <a:xfrm>
                <a:off x="1898100" y="1867226"/>
                <a:ext cx="2049255" cy="3810146"/>
                <a:chOff x="1898100" y="1867226"/>
                <a:chExt cx="2049255" cy="3810146"/>
              </a:xfrm>
            </p:grpSpPr>
            <p:sp>
              <p:nvSpPr>
                <p:cNvPr id="456" name="Google Shape;456;p35"/>
                <p:cNvSpPr/>
                <p:nvPr/>
              </p:nvSpPr>
              <p:spPr>
                <a:xfrm>
                  <a:off x="3453279" y="5340572"/>
                  <a:ext cx="318016" cy="336801"/>
                </a:xfrm>
                <a:custGeom>
                  <a:avLst/>
                  <a:gdLst/>
                  <a:ahLst/>
                  <a:cxnLst/>
                  <a:rect l="l" t="t" r="r" b="b"/>
                  <a:pathLst>
                    <a:path w="5316" h="5630" extrusionOk="0">
                      <a:moveTo>
                        <a:pt x="0" y="0"/>
                      </a:moveTo>
                      <a:lnTo>
                        <a:pt x="0" y="5630"/>
                      </a:lnTo>
                      <a:lnTo>
                        <a:pt x="1047" y="5630"/>
                      </a:lnTo>
                      <a:lnTo>
                        <a:pt x="1012" y="4851"/>
                      </a:lnTo>
                      <a:lnTo>
                        <a:pt x="2303" y="5607"/>
                      </a:lnTo>
                      <a:lnTo>
                        <a:pt x="4734" y="5607"/>
                      </a:lnTo>
                      <a:cubicBezTo>
                        <a:pt x="5083" y="5607"/>
                        <a:pt x="5316" y="5258"/>
                        <a:pt x="5200" y="4944"/>
                      </a:cubicBezTo>
                      <a:cubicBezTo>
                        <a:pt x="5083" y="4630"/>
                        <a:pt x="4886" y="4234"/>
                        <a:pt x="4537" y="4002"/>
                      </a:cubicBezTo>
                      <a:cubicBezTo>
                        <a:pt x="3955" y="3595"/>
                        <a:pt x="3048" y="3699"/>
                        <a:pt x="2536" y="3571"/>
                      </a:cubicBezTo>
                      <a:cubicBezTo>
                        <a:pt x="2443" y="3536"/>
                        <a:pt x="2350" y="3513"/>
                        <a:pt x="2292" y="3467"/>
                      </a:cubicBezTo>
                      <a:lnTo>
                        <a:pt x="2257" y="3432"/>
                      </a:lnTo>
                      <a:cubicBezTo>
                        <a:pt x="1896" y="3106"/>
                        <a:pt x="1896" y="233"/>
                        <a:pt x="1896" y="233"/>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3453279" y="5341290"/>
                  <a:ext cx="137113" cy="240905"/>
                </a:xfrm>
                <a:custGeom>
                  <a:avLst/>
                  <a:gdLst/>
                  <a:ahLst/>
                  <a:cxnLst/>
                  <a:rect l="l" t="t" r="r" b="b"/>
                  <a:pathLst>
                    <a:path w="2292" h="4027" extrusionOk="0">
                      <a:moveTo>
                        <a:pt x="0" y="0"/>
                      </a:moveTo>
                      <a:lnTo>
                        <a:pt x="0" y="4013"/>
                      </a:lnTo>
                      <a:cubicBezTo>
                        <a:pt x="109" y="4022"/>
                        <a:pt x="214" y="4027"/>
                        <a:pt x="318" y="4027"/>
                      </a:cubicBezTo>
                      <a:cubicBezTo>
                        <a:pt x="1119" y="4027"/>
                        <a:pt x="1787" y="3762"/>
                        <a:pt x="2292" y="3443"/>
                      </a:cubicBezTo>
                      <a:cubicBezTo>
                        <a:pt x="2292" y="3431"/>
                        <a:pt x="2280" y="3431"/>
                        <a:pt x="2269" y="3431"/>
                      </a:cubicBezTo>
                      <a:cubicBezTo>
                        <a:pt x="1896" y="3094"/>
                        <a:pt x="1896" y="233"/>
                        <a:pt x="1896" y="233"/>
                      </a:cubicBezTo>
                      <a:lnTo>
                        <a:pt x="0" y="0"/>
                      </a:lnTo>
                      <a:close/>
                    </a:path>
                  </a:pathLst>
                </a:custGeom>
                <a:solidFill>
                  <a:srgbClr val="CE8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2671143" y="5340572"/>
                  <a:ext cx="318076" cy="336801"/>
                </a:xfrm>
                <a:custGeom>
                  <a:avLst/>
                  <a:gdLst/>
                  <a:ahLst/>
                  <a:cxnLst/>
                  <a:rect l="l" t="t" r="r" b="b"/>
                  <a:pathLst>
                    <a:path w="5317" h="5630" extrusionOk="0">
                      <a:moveTo>
                        <a:pt x="5316" y="0"/>
                      </a:moveTo>
                      <a:lnTo>
                        <a:pt x="3420" y="233"/>
                      </a:lnTo>
                      <a:cubicBezTo>
                        <a:pt x="3420" y="233"/>
                        <a:pt x="3420" y="3106"/>
                        <a:pt x="3048" y="3432"/>
                      </a:cubicBezTo>
                      <a:lnTo>
                        <a:pt x="3025" y="3467"/>
                      </a:lnTo>
                      <a:cubicBezTo>
                        <a:pt x="2967" y="3513"/>
                        <a:pt x="2874" y="3536"/>
                        <a:pt x="2781" y="3571"/>
                      </a:cubicBezTo>
                      <a:cubicBezTo>
                        <a:pt x="2269" y="3699"/>
                        <a:pt x="1362" y="3595"/>
                        <a:pt x="780" y="4002"/>
                      </a:cubicBezTo>
                      <a:cubicBezTo>
                        <a:pt x="431" y="4234"/>
                        <a:pt x="233" y="4630"/>
                        <a:pt x="117" y="4944"/>
                      </a:cubicBezTo>
                      <a:cubicBezTo>
                        <a:pt x="1" y="5258"/>
                        <a:pt x="233" y="5607"/>
                        <a:pt x="582" y="5607"/>
                      </a:cubicBezTo>
                      <a:lnTo>
                        <a:pt x="3013" y="5607"/>
                      </a:lnTo>
                      <a:lnTo>
                        <a:pt x="4304" y="4851"/>
                      </a:lnTo>
                      <a:lnTo>
                        <a:pt x="4269" y="5630"/>
                      </a:lnTo>
                      <a:lnTo>
                        <a:pt x="5316" y="5630"/>
                      </a:lnTo>
                      <a:lnTo>
                        <a:pt x="53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2851392" y="5341290"/>
                  <a:ext cx="137113" cy="240905"/>
                </a:xfrm>
                <a:custGeom>
                  <a:avLst/>
                  <a:gdLst/>
                  <a:ahLst/>
                  <a:cxnLst/>
                  <a:rect l="l" t="t" r="r" b="b"/>
                  <a:pathLst>
                    <a:path w="2292" h="4027" extrusionOk="0">
                      <a:moveTo>
                        <a:pt x="2292" y="0"/>
                      </a:moveTo>
                      <a:lnTo>
                        <a:pt x="384" y="233"/>
                      </a:lnTo>
                      <a:cubicBezTo>
                        <a:pt x="384" y="233"/>
                        <a:pt x="384" y="3094"/>
                        <a:pt x="23" y="3431"/>
                      </a:cubicBezTo>
                      <a:cubicBezTo>
                        <a:pt x="23" y="3431"/>
                        <a:pt x="12" y="3431"/>
                        <a:pt x="0" y="3443"/>
                      </a:cubicBezTo>
                      <a:cubicBezTo>
                        <a:pt x="494" y="3762"/>
                        <a:pt x="1171" y="4027"/>
                        <a:pt x="1973" y="4027"/>
                      </a:cubicBezTo>
                      <a:cubicBezTo>
                        <a:pt x="2077" y="4027"/>
                        <a:pt x="2184" y="4022"/>
                        <a:pt x="2292" y="4013"/>
                      </a:cubicBezTo>
                      <a:lnTo>
                        <a:pt x="2292" y="0"/>
                      </a:lnTo>
                      <a:close/>
                    </a:path>
                  </a:pathLst>
                </a:custGeom>
                <a:solidFill>
                  <a:srgbClr val="CE8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3197891" y="3741525"/>
                  <a:ext cx="419655" cy="1746578"/>
                </a:xfrm>
                <a:custGeom>
                  <a:avLst/>
                  <a:gdLst/>
                  <a:ahLst/>
                  <a:cxnLst/>
                  <a:rect l="l" t="t" r="r" b="b"/>
                  <a:pathLst>
                    <a:path w="7015" h="29196" extrusionOk="0">
                      <a:moveTo>
                        <a:pt x="1" y="0"/>
                      </a:moveTo>
                      <a:lnTo>
                        <a:pt x="3304" y="29195"/>
                      </a:lnTo>
                      <a:lnTo>
                        <a:pt x="7014" y="29195"/>
                      </a:lnTo>
                      <a:lnTo>
                        <a:pt x="6887" y="72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2817950" y="3741525"/>
                  <a:ext cx="419655" cy="1746578"/>
                </a:xfrm>
                <a:custGeom>
                  <a:avLst/>
                  <a:gdLst/>
                  <a:ahLst/>
                  <a:cxnLst/>
                  <a:rect l="l" t="t" r="r" b="b"/>
                  <a:pathLst>
                    <a:path w="7015" h="29196" extrusionOk="0">
                      <a:moveTo>
                        <a:pt x="7015" y="0"/>
                      </a:moveTo>
                      <a:lnTo>
                        <a:pt x="129" y="722"/>
                      </a:lnTo>
                      <a:lnTo>
                        <a:pt x="1" y="29195"/>
                      </a:lnTo>
                      <a:lnTo>
                        <a:pt x="3700" y="29195"/>
                      </a:lnTo>
                      <a:lnTo>
                        <a:pt x="7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2831171" y="1867226"/>
                  <a:ext cx="686882" cy="914088"/>
                </a:xfrm>
                <a:custGeom>
                  <a:avLst/>
                  <a:gdLst/>
                  <a:ahLst/>
                  <a:cxnLst/>
                  <a:rect l="l" t="t" r="r" b="b"/>
                  <a:pathLst>
                    <a:path w="11482" h="15280" extrusionOk="0">
                      <a:moveTo>
                        <a:pt x="6344" y="1"/>
                      </a:moveTo>
                      <a:cubicBezTo>
                        <a:pt x="5756" y="1"/>
                        <a:pt x="5088" y="91"/>
                        <a:pt x="4328" y="298"/>
                      </a:cubicBezTo>
                      <a:cubicBezTo>
                        <a:pt x="1525" y="1066"/>
                        <a:pt x="827" y="4811"/>
                        <a:pt x="2374" y="8382"/>
                      </a:cubicBezTo>
                      <a:cubicBezTo>
                        <a:pt x="3514" y="11092"/>
                        <a:pt x="664" y="12080"/>
                        <a:pt x="338" y="12674"/>
                      </a:cubicBezTo>
                      <a:cubicBezTo>
                        <a:pt x="1" y="13267"/>
                        <a:pt x="187" y="15279"/>
                        <a:pt x="187" y="15279"/>
                      </a:cubicBezTo>
                      <a:lnTo>
                        <a:pt x="11342" y="15279"/>
                      </a:lnTo>
                      <a:cubicBezTo>
                        <a:pt x="11342" y="15279"/>
                        <a:pt x="11481" y="11987"/>
                        <a:pt x="11109" y="11092"/>
                      </a:cubicBezTo>
                      <a:cubicBezTo>
                        <a:pt x="10725" y="10185"/>
                        <a:pt x="8957" y="9545"/>
                        <a:pt x="9120" y="8603"/>
                      </a:cubicBezTo>
                      <a:cubicBezTo>
                        <a:pt x="9260" y="7661"/>
                        <a:pt x="10934" y="6544"/>
                        <a:pt x="10469" y="3787"/>
                      </a:cubicBezTo>
                      <a:cubicBezTo>
                        <a:pt x="10227" y="2303"/>
                        <a:pt x="9304" y="1"/>
                        <a:pt x="6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3542356" y="2541208"/>
                  <a:ext cx="404998" cy="867725"/>
                </a:xfrm>
                <a:custGeom>
                  <a:avLst/>
                  <a:gdLst/>
                  <a:ahLst/>
                  <a:cxnLst/>
                  <a:rect l="l" t="t" r="r" b="b"/>
                  <a:pathLst>
                    <a:path w="6770" h="14505" extrusionOk="0">
                      <a:moveTo>
                        <a:pt x="838" y="0"/>
                      </a:moveTo>
                      <a:lnTo>
                        <a:pt x="198" y="3304"/>
                      </a:lnTo>
                      <a:lnTo>
                        <a:pt x="0" y="4269"/>
                      </a:lnTo>
                      <a:lnTo>
                        <a:pt x="1652" y="13679"/>
                      </a:lnTo>
                      <a:lnTo>
                        <a:pt x="4339" y="14435"/>
                      </a:lnTo>
                      <a:lnTo>
                        <a:pt x="4595" y="14505"/>
                      </a:lnTo>
                      <a:lnTo>
                        <a:pt x="6770" y="13051"/>
                      </a:lnTo>
                      <a:lnTo>
                        <a:pt x="8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3542356" y="2649730"/>
                  <a:ext cx="259570" cy="755020"/>
                </a:xfrm>
                <a:custGeom>
                  <a:avLst/>
                  <a:gdLst/>
                  <a:ahLst/>
                  <a:cxnLst/>
                  <a:rect l="l" t="t" r="r" b="b"/>
                  <a:pathLst>
                    <a:path w="4339" h="12621" extrusionOk="0">
                      <a:moveTo>
                        <a:pt x="582" y="1"/>
                      </a:moveTo>
                      <a:lnTo>
                        <a:pt x="0" y="2455"/>
                      </a:lnTo>
                      <a:lnTo>
                        <a:pt x="1652" y="11865"/>
                      </a:lnTo>
                      <a:lnTo>
                        <a:pt x="4339" y="12621"/>
                      </a:lnTo>
                      <a:lnTo>
                        <a:pt x="582" y="1"/>
                      </a:lnTo>
                      <a:close/>
                    </a:path>
                  </a:pathLst>
                </a:custGeom>
                <a:solidFill>
                  <a:srgbClr val="224C98">
                    <a:alpha val="1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3325256" y="2154922"/>
                  <a:ext cx="112765" cy="145847"/>
                </a:xfrm>
                <a:custGeom>
                  <a:avLst/>
                  <a:gdLst/>
                  <a:ahLst/>
                  <a:cxnLst/>
                  <a:rect l="l" t="t" r="r" b="b"/>
                  <a:pathLst>
                    <a:path w="1885" h="2438" extrusionOk="0">
                      <a:moveTo>
                        <a:pt x="1294" y="0"/>
                      </a:moveTo>
                      <a:cubicBezTo>
                        <a:pt x="746" y="0"/>
                        <a:pt x="477" y="1153"/>
                        <a:pt x="477" y="1153"/>
                      </a:cubicBezTo>
                      <a:lnTo>
                        <a:pt x="0" y="2351"/>
                      </a:lnTo>
                      <a:cubicBezTo>
                        <a:pt x="0" y="2351"/>
                        <a:pt x="109" y="2437"/>
                        <a:pt x="298" y="2437"/>
                      </a:cubicBezTo>
                      <a:cubicBezTo>
                        <a:pt x="436" y="2437"/>
                        <a:pt x="615" y="2392"/>
                        <a:pt x="826" y="2235"/>
                      </a:cubicBezTo>
                      <a:cubicBezTo>
                        <a:pt x="1326" y="1874"/>
                        <a:pt x="1885" y="48"/>
                        <a:pt x="1326" y="2"/>
                      </a:cubicBezTo>
                      <a:cubicBezTo>
                        <a:pt x="1315" y="1"/>
                        <a:pt x="1305" y="0"/>
                        <a:pt x="1294" y="0"/>
                      </a:cubicBezTo>
                      <a:close/>
                    </a:path>
                  </a:pathLst>
                </a:custGeom>
                <a:solidFill>
                  <a:srgbClr val="CE8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2948785" y="2154922"/>
                  <a:ext cx="112765" cy="145847"/>
                </a:xfrm>
                <a:custGeom>
                  <a:avLst/>
                  <a:gdLst/>
                  <a:ahLst/>
                  <a:cxnLst/>
                  <a:rect l="l" t="t" r="r" b="b"/>
                  <a:pathLst>
                    <a:path w="1885" h="2438" extrusionOk="0">
                      <a:moveTo>
                        <a:pt x="591" y="0"/>
                      </a:moveTo>
                      <a:cubicBezTo>
                        <a:pt x="581" y="0"/>
                        <a:pt x="570" y="1"/>
                        <a:pt x="559" y="2"/>
                      </a:cubicBezTo>
                      <a:cubicBezTo>
                        <a:pt x="1" y="48"/>
                        <a:pt x="559" y="1874"/>
                        <a:pt x="1059" y="2235"/>
                      </a:cubicBezTo>
                      <a:cubicBezTo>
                        <a:pt x="1265" y="2392"/>
                        <a:pt x="1444" y="2437"/>
                        <a:pt x="1582" y="2437"/>
                      </a:cubicBezTo>
                      <a:cubicBezTo>
                        <a:pt x="1772" y="2437"/>
                        <a:pt x="1885" y="2351"/>
                        <a:pt x="1885" y="2351"/>
                      </a:cubicBezTo>
                      <a:lnTo>
                        <a:pt x="1408" y="1153"/>
                      </a:lnTo>
                      <a:cubicBezTo>
                        <a:pt x="1408" y="1153"/>
                        <a:pt x="1139" y="0"/>
                        <a:pt x="591" y="0"/>
                      </a:cubicBezTo>
                      <a:close/>
                    </a:path>
                  </a:pathLst>
                </a:custGeom>
                <a:solidFill>
                  <a:srgbClr val="CE8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1898100" y="2925819"/>
                  <a:ext cx="303420" cy="292472"/>
                </a:xfrm>
                <a:custGeom>
                  <a:avLst/>
                  <a:gdLst/>
                  <a:ahLst/>
                  <a:cxnLst/>
                  <a:rect l="l" t="t" r="r" b="b"/>
                  <a:pathLst>
                    <a:path w="5072" h="4889" extrusionOk="0">
                      <a:moveTo>
                        <a:pt x="1288" y="1"/>
                      </a:moveTo>
                      <a:cubicBezTo>
                        <a:pt x="1277" y="1"/>
                        <a:pt x="1267" y="2"/>
                        <a:pt x="1256" y="3"/>
                      </a:cubicBezTo>
                      <a:cubicBezTo>
                        <a:pt x="884" y="85"/>
                        <a:pt x="1570" y="1353"/>
                        <a:pt x="1570" y="1353"/>
                      </a:cubicBezTo>
                      <a:cubicBezTo>
                        <a:pt x="1570" y="1353"/>
                        <a:pt x="885" y="846"/>
                        <a:pt x="559" y="846"/>
                      </a:cubicBezTo>
                      <a:cubicBezTo>
                        <a:pt x="497" y="846"/>
                        <a:pt x="447" y="865"/>
                        <a:pt x="419" y="911"/>
                      </a:cubicBezTo>
                      <a:cubicBezTo>
                        <a:pt x="244" y="1190"/>
                        <a:pt x="1256" y="2120"/>
                        <a:pt x="1256" y="2120"/>
                      </a:cubicBezTo>
                      <a:cubicBezTo>
                        <a:pt x="1256" y="2120"/>
                        <a:pt x="632" y="1779"/>
                        <a:pt x="307" y="1779"/>
                      </a:cubicBezTo>
                      <a:cubicBezTo>
                        <a:pt x="220" y="1779"/>
                        <a:pt x="155" y="1803"/>
                        <a:pt x="128" y="1864"/>
                      </a:cubicBezTo>
                      <a:cubicBezTo>
                        <a:pt x="0" y="2155"/>
                        <a:pt x="1198" y="2772"/>
                        <a:pt x="1198" y="2772"/>
                      </a:cubicBezTo>
                      <a:cubicBezTo>
                        <a:pt x="1198" y="2772"/>
                        <a:pt x="1057" y="2728"/>
                        <a:pt x="893" y="2728"/>
                      </a:cubicBezTo>
                      <a:cubicBezTo>
                        <a:pt x="740" y="2728"/>
                        <a:pt x="566" y="2766"/>
                        <a:pt x="465" y="2911"/>
                      </a:cubicBezTo>
                      <a:cubicBezTo>
                        <a:pt x="253" y="3191"/>
                        <a:pt x="1897" y="3845"/>
                        <a:pt x="2718" y="3845"/>
                      </a:cubicBezTo>
                      <a:cubicBezTo>
                        <a:pt x="2752" y="3845"/>
                        <a:pt x="2784" y="3844"/>
                        <a:pt x="2815" y="3842"/>
                      </a:cubicBezTo>
                      <a:lnTo>
                        <a:pt x="3955" y="4889"/>
                      </a:lnTo>
                      <a:lnTo>
                        <a:pt x="5071" y="3365"/>
                      </a:lnTo>
                      <a:lnTo>
                        <a:pt x="4850" y="2702"/>
                      </a:lnTo>
                      <a:lnTo>
                        <a:pt x="3745" y="2178"/>
                      </a:lnTo>
                      <a:cubicBezTo>
                        <a:pt x="3745" y="2178"/>
                        <a:pt x="3455" y="492"/>
                        <a:pt x="3059" y="364"/>
                      </a:cubicBezTo>
                      <a:cubicBezTo>
                        <a:pt x="3034" y="355"/>
                        <a:pt x="3010" y="350"/>
                        <a:pt x="2987" y="350"/>
                      </a:cubicBezTo>
                      <a:cubicBezTo>
                        <a:pt x="2672" y="350"/>
                        <a:pt x="2652" y="1201"/>
                        <a:pt x="2652" y="1201"/>
                      </a:cubicBezTo>
                      <a:cubicBezTo>
                        <a:pt x="2652" y="1201"/>
                        <a:pt x="1694" y="1"/>
                        <a:pt x="1288" y="1"/>
                      </a:cubicBezTo>
                      <a:close/>
                    </a:path>
                  </a:pathLst>
                </a:custGeom>
                <a:solidFill>
                  <a:srgbClr val="CE8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2258538" y="2636509"/>
                  <a:ext cx="750114" cy="909601"/>
                </a:xfrm>
                <a:custGeom>
                  <a:avLst/>
                  <a:gdLst/>
                  <a:ahLst/>
                  <a:cxnLst/>
                  <a:rect l="l" t="t" r="r" b="b"/>
                  <a:pathLst>
                    <a:path w="12539" h="15205" extrusionOk="0">
                      <a:moveTo>
                        <a:pt x="10690" y="1"/>
                      </a:moveTo>
                      <a:lnTo>
                        <a:pt x="6828" y="13458"/>
                      </a:lnTo>
                      <a:cubicBezTo>
                        <a:pt x="6828" y="13458"/>
                        <a:pt x="3106" y="12237"/>
                        <a:pt x="0" y="11597"/>
                      </a:cubicBezTo>
                      <a:lnTo>
                        <a:pt x="0" y="11597"/>
                      </a:lnTo>
                      <a:cubicBezTo>
                        <a:pt x="2361" y="13237"/>
                        <a:pt x="5316" y="15168"/>
                        <a:pt x="6339" y="15203"/>
                      </a:cubicBezTo>
                      <a:cubicBezTo>
                        <a:pt x="6376" y="15204"/>
                        <a:pt x="6413" y="15204"/>
                        <a:pt x="6449" y="15204"/>
                      </a:cubicBezTo>
                      <a:cubicBezTo>
                        <a:pt x="10245" y="15204"/>
                        <a:pt x="12539" y="10456"/>
                        <a:pt x="12539" y="10295"/>
                      </a:cubicBezTo>
                      <a:cubicBezTo>
                        <a:pt x="12539" y="10143"/>
                        <a:pt x="12481" y="3537"/>
                        <a:pt x="12492" y="3537"/>
                      </a:cubicBezTo>
                      <a:lnTo>
                        <a:pt x="12492" y="3537"/>
                      </a:lnTo>
                      <a:cubicBezTo>
                        <a:pt x="12492" y="3537"/>
                        <a:pt x="12492" y="3537"/>
                        <a:pt x="12492" y="3537"/>
                      </a:cubicBezTo>
                      <a:lnTo>
                        <a:pt x="10690" y="1"/>
                      </a:lnTo>
                      <a:close/>
                    </a:path>
                  </a:pathLst>
                </a:custGeom>
                <a:solidFill>
                  <a:srgbClr val="224C98">
                    <a:alpha val="14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2692739" y="2488802"/>
                  <a:ext cx="1067413" cy="1590920"/>
                </a:xfrm>
                <a:custGeom>
                  <a:avLst/>
                  <a:gdLst/>
                  <a:ahLst/>
                  <a:cxnLst/>
                  <a:rect l="l" t="t" r="r" b="b"/>
                  <a:pathLst>
                    <a:path w="17843" h="26594" extrusionOk="0">
                      <a:moveTo>
                        <a:pt x="8609" y="1"/>
                      </a:moveTo>
                      <a:cubicBezTo>
                        <a:pt x="7714" y="1"/>
                        <a:pt x="6768" y="53"/>
                        <a:pt x="5804" y="178"/>
                      </a:cubicBezTo>
                      <a:cubicBezTo>
                        <a:pt x="4711" y="318"/>
                        <a:pt x="3594" y="562"/>
                        <a:pt x="2501" y="958"/>
                      </a:cubicBezTo>
                      <a:lnTo>
                        <a:pt x="0" y="26593"/>
                      </a:lnTo>
                      <a:lnTo>
                        <a:pt x="17843" y="26593"/>
                      </a:lnTo>
                      <a:lnTo>
                        <a:pt x="15040" y="865"/>
                      </a:lnTo>
                      <a:cubicBezTo>
                        <a:pt x="15040" y="865"/>
                        <a:pt x="13376" y="364"/>
                        <a:pt x="10980" y="120"/>
                      </a:cubicBezTo>
                      <a:cubicBezTo>
                        <a:pt x="10252" y="47"/>
                        <a:pt x="9453" y="1"/>
                        <a:pt x="8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a:off x="2920967" y="2488802"/>
                  <a:ext cx="558084" cy="1590920"/>
                </a:xfrm>
                <a:custGeom>
                  <a:avLst/>
                  <a:gdLst/>
                  <a:ahLst/>
                  <a:cxnLst/>
                  <a:rect l="l" t="t" r="r" b="b"/>
                  <a:pathLst>
                    <a:path w="9329" h="26594" extrusionOk="0">
                      <a:moveTo>
                        <a:pt x="4806" y="1"/>
                      </a:moveTo>
                      <a:cubicBezTo>
                        <a:pt x="3911" y="1"/>
                        <a:pt x="2965" y="53"/>
                        <a:pt x="2001" y="178"/>
                      </a:cubicBezTo>
                      <a:lnTo>
                        <a:pt x="442" y="20719"/>
                      </a:lnTo>
                      <a:lnTo>
                        <a:pt x="0" y="26593"/>
                      </a:lnTo>
                      <a:lnTo>
                        <a:pt x="9329" y="26593"/>
                      </a:lnTo>
                      <a:lnTo>
                        <a:pt x="8852" y="20719"/>
                      </a:lnTo>
                      <a:lnTo>
                        <a:pt x="7177" y="120"/>
                      </a:lnTo>
                      <a:cubicBezTo>
                        <a:pt x="6449" y="47"/>
                        <a:pt x="5650" y="1"/>
                        <a:pt x="4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3101874" y="2332421"/>
                  <a:ext cx="200465" cy="211532"/>
                </a:xfrm>
                <a:custGeom>
                  <a:avLst/>
                  <a:gdLst/>
                  <a:ahLst/>
                  <a:cxnLst/>
                  <a:rect l="l" t="t" r="r" b="b"/>
                  <a:pathLst>
                    <a:path w="3351" h="3536" extrusionOk="0">
                      <a:moveTo>
                        <a:pt x="2746" y="1"/>
                      </a:moveTo>
                      <a:lnTo>
                        <a:pt x="489" y="71"/>
                      </a:lnTo>
                      <a:lnTo>
                        <a:pt x="1" y="3269"/>
                      </a:lnTo>
                      <a:cubicBezTo>
                        <a:pt x="554" y="3470"/>
                        <a:pt x="1134" y="3535"/>
                        <a:pt x="1652" y="3535"/>
                      </a:cubicBezTo>
                      <a:cubicBezTo>
                        <a:pt x="2604" y="3535"/>
                        <a:pt x="3350" y="3316"/>
                        <a:pt x="3350" y="3316"/>
                      </a:cubicBezTo>
                      <a:lnTo>
                        <a:pt x="2746" y="1"/>
                      </a:lnTo>
                      <a:close/>
                    </a:path>
                  </a:pathLst>
                </a:custGeom>
                <a:solidFill>
                  <a:srgbClr val="B17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3106061" y="2491793"/>
                  <a:ext cx="189338" cy="115577"/>
                </a:xfrm>
                <a:custGeom>
                  <a:avLst/>
                  <a:gdLst/>
                  <a:ahLst/>
                  <a:cxnLst/>
                  <a:rect l="l" t="t" r="r" b="b"/>
                  <a:pathLst>
                    <a:path w="3165" h="1932" extrusionOk="0">
                      <a:moveTo>
                        <a:pt x="0" y="0"/>
                      </a:moveTo>
                      <a:lnTo>
                        <a:pt x="198" y="1117"/>
                      </a:lnTo>
                      <a:lnTo>
                        <a:pt x="826" y="1768"/>
                      </a:lnTo>
                      <a:lnTo>
                        <a:pt x="1582" y="1931"/>
                      </a:lnTo>
                      <a:lnTo>
                        <a:pt x="1966" y="1815"/>
                      </a:lnTo>
                      <a:lnTo>
                        <a:pt x="3164" y="0"/>
                      </a:lnTo>
                      <a:lnTo>
                        <a:pt x="3164" y="0"/>
                      </a:lnTo>
                      <a:cubicBezTo>
                        <a:pt x="2563" y="411"/>
                        <a:pt x="2011" y="548"/>
                        <a:pt x="1543" y="548"/>
                      </a:cubicBezTo>
                      <a:cubicBezTo>
                        <a:pt x="605" y="548"/>
                        <a:pt x="1" y="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a:off x="3022547" y="2041555"/>
                  <a:ext cx="351457" cy="382086"/>
                </a:xfrm>
                <a:custGeom>
                  <a:avLst/>
                  <a:gdLst/>
                  <a:ahLst/>
                  <a:cxnLst/>
                  <a:rect l="l" t="t" r="r" b="b"/>
                  <a:pathLst>
                    <a:path w="5875" h="6387" extrusionOk="0">
                      <a:moveTo>
                        <a:pt x="4421" y="1"/>
                      </a:moveTo>
                      <a:lnTo>
                        <a:pt x="4421" y="13"/>
                      </a:lnTo>
                      <a:lnTo>
                        <a:pt x="4421" y="47"/>
                      </a:lnTo>
                      <a:cubicBezTo>
                        <a:pt x="4409" y="59"/>
                        <a:pt x="4409" y="94"/>
                        <a:pt x="4386" y="117"/>
                      </a:cubicBezTo>
                      <a:cubicBezTo>
                        <a:pt x="4246" y="513"/>
                        <a:pt x="3711" y="1781"/>
                        <a:pt x="2804" y="1839"/>
                      </a:cubicBezTo>
                      <a:cubicBezTo>
                        <a:pt x="2727" y="1844"/>
                        <a:pt x="2654" y="1846"/>
                        <a:pt x="2586" y="1846"/>
                      </a:cubicBezTo>
                      <a:cubicBezTo>
                        <a:pt x="1807" y="1846"/>
                        <a:pt x="1583" y="1544"/>
                        <a:pt x="1218" y="1544"/>
                      </a:cubicBezTo>
                      <a:cubicBezTo>
                        <a:pt x="1171" y="1544"/>
                        <a:pt x="1123" y="1549"/>
                        <a:pt x="1071" y="1560"/>
                      </a:cubicBezTo>
                      <a:cubicBezTo>
                        <a:pt x="694" y="1635"/>
                        <a:pt x="636" y="2318"/>
                        <a:pt x="132" y="2318"/>
                      </a:cubicBezTo>
                      <a:cubicBezTo>
                        <a:pt x="91" y="2318"/>
                        <a:pt x="47" y="2313"/>
                        <a:pt x="1" y="2304"/>
                      </a:cubicBezTo>
                      <a:lnTo>
                        <a:pt x="1" y="2304"/>
                      </a:lnTo>
                      <a:cubicBezTo>
                        <a:pt x="152" y="3374"/>
                        <a:pt x="675" y="6352"/>
                        <a:pt x="2850" y="6387"/>
                      </a:cubicBezTo>
                      <a:cubicBezTo>
                        <a:pt x="2866" y="6387"/>
                        <a:pt x="2881" y="6387"/>
                        <a:pt x="2897" y="6387"/>
                      </a:cubicBezTo>
                      <a:cubicBezTo>
                        <a:pt x="4620" y="6387"/>
                        <a:pt x="5389" y="4467"/>
                        <a:pt x="5747" y="3141"/>
                      </a:cubicBezTo>
                      <a:cubicBezTo>
                        <a:pt x="5828" y="2781"/>
                        <a:pt x="5874" y="2409"/>
                        <a:pt x="5828" y="2036"/>
                      </a:cubicBezTo>
                      <a:cubicBezTo>
                        <a:pt x="5002" y="1781"/>
                        <a:pt x="4421" y="1"/>
                        <a:pt x="4421" y="1"/>
                      </a:cubicBezTo>
                      <a:close/>
                    </a:path>
                  </a:pathLst>
                </a:custGeom>
                <a:solidFill>
                  <a:srgbClr val="CE8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3008609" y="2145709"/>
                  <a:ext cx="31407" cy="100502"/>
                </a:xfrm>
                <a:custGeom>
                  <a:avLst/>
                  <a:gdLst/>
                  <a:ahLst/>
                  <a:cxnLst/>
                  <a:rect l="l" t="t" r="r" b="b"/>
                  <a:pathLst>
                    <a:path w="525" h="1680" extrusionOk="0">
                      <a:moveTo>
                        <a:pt x="162" y="1"/>
                      </a:moveTo>
                      <a:cubicBezTo>
                        <a:pt x="120" y="1"/>
                        <a:pt x="86" y="27"/>
                        <a:pt x="71" y="98"/>
                      </a:cubicBezTo>
                      <a:cubicBezTo>
                        <a:pt x="1" y="377"/>
                        <a:pt x="338" y="1680"/>
                        <a:pt x="338" y="1680"/>
                      </a:cubicBezTo>
                      <a:cubicBezTo>
                        <a:pt x="524" y="1284"/>
                        <a:pt x="455" y="202"/>
                        <a:pt x="455" y="202"/>
                      </a:cubicBezTo>
                      <a:cubicBezTo>
                        <a:pt x="455" y="202"/>
                        <a:pt x="278" y="1"/>
                        <a:pt x="162" y="1"/>
                      </a:cubicBezTo>
                      <a:close/>
                    </a:path>
                  </a:pathLst>
                </a:custGeom>
                <a:solidFill>
                  <a:srgbClr val="2C4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3353074" y="2135718"/>
                  <a:ext cx="29253" cy="92426"/>
                </a:xfrm>
                <a:custGeom>
                  <a:avLst/>
                  <a:gdLst/>
                  <a:ahLst/>
                  <a:cxnLst/>
                  <a:rect l="l" t="t" r="r" b="b"/>
                  <a:pathLst>
                    <a:path w="489" h="1545" extrusionOk="0">
                      <a:moveTo>
                        <a:pt x="336" y="0"/>
                      </a:moveTo>
                      <a:cubicBezTo>
                        <a:pt x="226" y="0"/>
                        <a:pt x="70" y="102"/>
                        <a:pt x="70" y="102"/>
                      </a:cubicBezTo>
                      <a:cubicBezTo>
                        <a:pt x="70" y="102"/>
                        <a:pt x="1" y="1149"/>
                        <a:pt x="256" y="1544"/>
                      </a:cubicBezTo>
                      <a:cubicBezTo>
                        <a:pt x="256" y="1544"/>
                        <a:pt x="489" y="288"/>
                        <a:pt x="443" y="90"/>
                      </a:cubicBezTo>
                      <a:cubicBezTo>
                        <a:pt x="431" y="23"/>
                        <a:pt x="389" y="0"/>
                        <a:pt x="336" y="0"/>
                      </a:cubicBezTo>
                      <a:close/>
                    </a:path>
                  </a:pathLst>
                </a:custGeom>
                <a:solidFill>
                  <a:srgbClr val="2C4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200703" y="2491793"/>
                  <a:ext cx="146864" cy="185151"/>
                </a:xfrm>
                <a:custGeom>
                  <a:avLst/>
                  <a:gdLst/>
                  <a:ahLst/>
                  <a:cxnLst/>
                  <a:rect l="l" t="t" r="r" b="b"/>
                  <a:pathLst>
                    <a:path w="2455" h="3095" extrusionOk="0">
                      <a:moveTo>
                        <a:pt x="1582" y="0"/>
                      </a:moveTo>
                      <a:lnTo>
                        <a:pt x="0" y="1931"/>
                      </a:lnTo>
                      <a:lnTo>
                        <a:pt x="814" y="3094"/>
                      </a:lnTo>
                      <a:cubicBezTo>
                        <a:pt x="814" y="3094"/>
                        <a:pt x="2454" y="1454"/>
                        <a:pt x="2280" y="966"/>
                      </a:cubicBezTo>
                      <a:cubicBezTo>
                        <a:pt x="2106" y="489"/>
                        <a:pt x="1582" y="0"/>
                        <a:pt x="1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a:off x="3053835" y="2491793"/>
                  <a:ext cx="146924" cy="185151"/>
                </a:xfrm>
                <a:custGeom>
                  <a:avLst/>
                  <a:gdLst/>
                  <a:ahLst/>
                  <a:cxnLst/>
                  <a:rect l="l" t="t" r="r" b="b"/>
                  <a:pathLst>
                    <a:path w="2456" h="3095" extrusionOk="0">
                      <a:moveTo>
                        <a:pt x="873" y="0"/>
                      </a:moveTo>
                      <a:cubicBezTo>
                        <a:pt x="873" y="0"/>
                        <a:pt x="350" y="489"/>
                        <a:pt x="175" y="966"/>
                      </a:cubicBezTo>
                      <a:cubicBezTo>
                        <a:pt x="1" y="1454"/>
                        <a:pt x="1641" y="3094"/>
                        <a:pt x="1641" y="3094"/>
                      </a:cubicBezTo>
                      <a:lnTo>
                        <a:pt x="2455" y="1931"/>
                      </a:lnTo>
                      <a:lnTo>
                        <a:pt x="8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2920967" y="3728304"/>
                  <a:ext cx="558084" cy="420313"/>
                </a:xfrm>
                <a:custGeom>
                  <a:avLst/>
                  <a:gdLst/>
                  <a:ahLst/>
                  <a:cxnLst/>
                  <a:rect l="l" t="t" r="r" b="b"/>
                  <a:pathLst>
                    <a:path w="9329" h="7026" extrusionOk="0">
                      <a:moveTo>
                        <a:pt x="431" y="0"/>
                      </a:moveTo>
                      <a:lnTo>
                        <a:pt x="0" y="5874"/>
                      </a:lnTo>
                      <a:lnTo>
                        <a:pt x="3118" y="7026"/>
                      </a:lnTo>
                      <a:lnTo>
                        <a:pt x="6630" y="7026"/>
                      </a:lnTo>
                      <a:lnTo>
                        <a:pt x="9329" y="5874"/>
                      </a:lnTo>
                      <a:lnTo>
                        <a:pt x="8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3220145" y="2170297"/>
                  <a:ext cx="116295" cy="116953"/>
                </a:xfrm>
                <a:custGeom>
                  <a:avLst/>
                  <a:gdLst/>
                  <a:ahLst/>
                  <a:cxnLst/>
                  <a:rect l="l" t="t" r="r" b="b"/>
                  <a:pathLst>
                    <a:path w="1944" h="1955" fill="none" extrusionOk="0">
                      <a:moveTo>
                        <a:pt x="1943" y="978"/>
                      </a:moveTo>
                      <a:cubicBezTo>
                        <a:pt x="1943" y="1513"/>
                        <a:pt x="1513" y="1955"/>
                        <a:pt x="966" y="1955"/>
                      </a:cubicBezTo>
                      <a:cubicBezTo>
                        <a:pt x="431" y="1955"/>
                        <a:pt x="1" y="1513"/>
                        <a:pt x="1" y="978"/>
                      </a:cubicBezTo>
                      <a:cubicBezTo>
                        <a:pt x="1" y="443"/>
                        <a:pt x="431" y="1"/>
                        <a:pt x="966" y="1"/>
                      </a:cubicBezTo>
                      <a:cubicBezTo>
                        <a:pt x="1513" y="1"/>
                        <a:pt x="1943" y="443"/>
                        <a:pt x="1943" y="978"/>
                      </a:cubicBezTo>
                      <a:close/>
                    </a:path>
                  </a:pathLst>
                </a:custGeom>
                <a:noFill/>
                <a:ln w="3500" cap="flat" cmpd="sng">
                  <a:solidFill>
                    <a:srgbClr val="FFFFFF"/>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a:off x="3055271" y="2170297"/>
                  <a:ext cx="116953" cy="116953"/>
                </a:xfrm>
                <a:custGeom>
                  <a:avLst/>
                  <a:gdLst/>
                  <a:ahLst/>
                  <a:cxnLst/>
                  <a:rect l="l" t="t" r="r" b="b"/>
                  <a:pathLst>
                    <a:path w="1955" h="1955" fill="none" extrusionOk="0">
                      <a:moveTo>
                        <a:pt x="1954" y="978"/>
                      </a:moveTo>
                      <a:cubicBezTo>
                        <a:pt x="1954" y="1513"/>
                        <a:pt x="1512" y="1955"/>
                        <a:pt x="977" y="1955"/>
                      </a:cubicBezTo>
                      <a:cubicBezTo>
                        <a:pt x="442" y="1955"/>
                        <a:pt x="0" y="1513"/>
                        <a:pt x="0" y="978"/>
                      </a:cubicBezTo>
                      <a:cubicBezTo>
                        <a:pt x="0" y="443"/>
                        <a:pt x="442" y="1"/>
                        <a:pt x="977" y="1"/>
                      </a:cubicBezTo>
                      <a:cubicBezTo>
                        <a:pt x="1512" y="1"/>
                        <a:pt x="1954" y="443"/>
                        <a:pt x="1954" y="978"/>
                      </a:cubicBezTo>
                      <a:close/>
                    </a:path>
                  </a:pathLst>
                </a:custGeom>
                <a:noFill/>
                <a:ln w="3500" cap="flat" cmpd="sng">
                  <a:solidFill>
                    <a:srgbClr val="FFFFFF"/>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5"/>
                <p:cNvSpPr/>
                <p:nvPr/>
              </p:nvSpPr>
              <p:spPr>
                <a:xfrm>
                  <a:off x="3170791" y="2228745"/>
                  <a:ext cx="47320" cy="60"/>
                </a:xfrm>
                <a:custGeom>
                  <a:avLst/>
                  <a:gdLst/>
                  <a:ahLst/>
                  <a:cxnLst/>
                  <a:rect l="l" t="t" r="r" b="b"/>
                  <a:pathLst>
                    <a:path w="791" h="1" fill="none" extrusionOk="0">
                      <a:moveTo>
                        <a:pt x="0" y="1"/>
                      </a:moveTo>
                      <a:lnTo>
                        <a:pt x="791" y="1"/>
                      </a:lnTo>
                    </a:path>
                  </a:pathLst>
                </a:custGeom>
                <a:noFill/>
                <a:ln w="3500" cap="flat" cmpd="sng">
                  <a:solidFill>
                    <a:srgbClr val="FFFFFF"/>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5"/>
                <p:cNvSpPr/>
                <p:nvPr/>
              </p:nvSpPr>
              <p:spPr>
                <a:xfrm>
                  <a:off x="3252151" y="2198833"/>
                  <a:ext cx="22374" cy="33441"/>
                </a:xfrm>
                <a:custGeom>
                  <a:avLst/>
                  <a:gdLst/>
                  <a:ahLst/>
                  <a:cxnLst/>
                  <a:rect l="l" t="t" r="r" b="b"/>
                  <a:pathLst>
                    <a:path w="374" h="559" extrusionOk="0">
                      <a:moveTo>
                        <a:pt x="187" y="1"/>
                      </a:moveTo>
                      <a:cubicBezTo>
                        <a:pt x="82" y="1"/>
                        <a:pt x="1" y="129"/>
                        <a:pt x="1" y="280"/>
                      </a:cubicBezTo>
                      <a:cubicBezTo>
                        <a:pt x="1" y="431"/>
                        <a:pt x="82" y="559"/>
                        <a:pt x="187" y="559"/>
                      </a:cubicBezTo>
                      <a:cubicBezTo>
                        <a:pt x="292" y="559"/>
                        <a:pt x="373" y="431"/>
                        <a:pt x="373" y="280"/>
                      </a:cubicBezTo>
                      <a:cubicBezTo>
                        <a:pt x="373" y="129"/>
                        <a:pt x="292" y="1"/>
                        <a:pt x="187" y="1"/>
                      </a:cubicBezTo>
                      <a:close/>
                    </a:path>
                  </a:pathLst>
                </a:custGeom>
                <a:solidFill>
                  <a:srgbClr val="2C4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3117189" y="2198833"/>
                  <a:ext cx="23032" cy="33441"/>
                </a:xfrm>
                <a:custGeom>
                  <a:avLst/>
                  <a:gdLst/>
                  <a:ahLst/>
                  <a:cxnLst/>
                  <a:rect l="l" t="t" r="r" b="b"/>
                  <a:pathLst>
                    <a:path w="385" h="559" extrusionOk="0">
                      <a:moveTo>
                        <a:pt x="187" y="1"/>
                      </a:moveTo>
                      <a:cubicBezTo>
                        <a:pt x="82" y="1"/>
                        <a:pt x="0" y="129"/>
                        <a:pt x="0" y="280"/>
                      </a:cubicBezTo>
                      <a:cubicBezTo>
                        <a:pt x="0" y="431"/>
                        <a:pt x="82" y="559"/>
                        <a:pt x="187" y="559"/>
                      </a:cubicBezTo>
                      <a:cubicBezTo>
                        <a:pt x="291" y="559"/>
                        <a:pt x="384" y="431"/>
                        <a:pt x="384" y="280"/>
                      </a:cubicBezTo>
                      <a:cubicBezTo>
                        <a:pt x="384" y="129"/>
                        <a:pt x="291" y="1"/>
                        <a:pt x="187" y="1"/>
                      </a:cubicBezTo>
                      <a:close/>
                    </a:path>
                  </a:pathLst>
                </a:custGeom>
                <a:solidFill>
                  <a:srgbClr val="2C4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3149194" y="2337327"/>
                  <a:ext cx="96075" cy="45286"/>
                </a:xfrm>
                <a:custGeom>
                  <a:avLst/>
                  <a:gdLst/>
                  <a:ahLst/>
                  <a:cxnLst/>
                  <a:rect l="l" t="t" r="r" b="b"/>
                  <a:pathLst>
                    <a:path w="1606" h="757" extrusionOk="0">
                      <a:moveTo>
                        <a:pt x="0" y="0"/>
                      </a:moveTo>
                      <a:cubicBezTo>
                        <a:pt x="0" y="431"/>
                        <a:pt x="373" y="756"/>
                        <a:pt x="803" y="756"/>
                      </a:cubicBezTo>
                      <a:cubicBezTo>
                        <a:pt x="1245" y="756"/>
                        <a:pt x="1606" y="431"/>
                        <a:pt x="1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a:off x="3170073" y="2255906"/>
                  <a:ext cx="36910" cy="58626"/>
                </a:xfrm>
                <a:custGeom>
                  <a:avLst/>
                  <a:gdLst/>
                  <a:ahLst/>
                  <a:cxnLst/>
                  <a:rect l="l" t="t" r="r" b="b"/>
                  <a:pathLst>
                    <a:path w="617" h="980" extrusionOk="0">
                      <a:moveTo>
                        <a:pt x="431" y="0"/>
                      </a:moveTo>
                      <a:lnTo>
                        <a:pt x="431" y="0"/>
                      </a:lnTo>
                      <a:cubicBezTo>
                        <a:pt x="431" y="1"/>
                        <a:pt x="0" y="652"/>
                        <a:pt x="105" y="803"/>
                      </a:cubicBezTo>
                      <a:cubicBezTo>
                        <a:pt x="200" y="929"/>
                        <a:pt x="417" y="979"/>
                        <a:pt x="519" y="979"/>
                      </a:cubicBezTo>
                      <a:cubicBezTo>
                        <a:pt x="530" y="979"/>
                        <a:pt x="539" y="979"/>
                        <a:pt x="547" y="977"/>
                      </a:cubicBezTo>
                      <a:cubicBezTo>
                        <a:pt x="617" y="954"/>
                        <a:pt x="373" y="803"/>
                        <a:pt x="338" y="663"/>
                      </a:cubicBezTo>
                      <a:cubicBezTo>
                        <a:pt x="314" y="547"/>
                        <a:pt x="431" y="1"/>
                        <a:pt x="431" y="0"/>
                      </a:cubicBezTo>
                      <a:close/>
                    </a:path>
                  </a:pathLst>
                </a:custGeom>
                <a:solidFill>
                  <a:srgbClr val="B17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2066444" y="2547430"/>
                  <a:ext cx="942204" cy="998677"/>
                </a:xfrm>
                <a:custGeom>
                  <a:avLst/>
                  <a:gdLst/>
                  <a:ahLst/>
                  <a:cxnLst/>
                  <a:rect l="l" t="t" r="r" b="b"/>
                  <a:pathLst>
                    <a:path w="15750" h="16694" extrusionOk="0">
                      <a:moveTo>
                        <a:pt x="12958" y="1"/>
                      </a:moveTo>
                      <a:cubicBezTo>
                        <a:pt x="12958" y="1"/>
                        <a:pt x="10830" y="4188"/>
                        <a:pt x="9132" y="10620"/>
                      </a:cubicBezTo>
                      <a:lnTo>
                        <a:pt x="1315" y="8445"/>
                      </a:lnTo>
                      <a:lnTo>
                        <a:pt x="1" y="10725"/>
                      </a:lnTo>
                      <a:cubicBezTo>
                        <a:pt x="1" y="10725"/>
                        <a:pt x="1443" y="11830"/>
                        <a:pt x="3211" y="13086"/>
                      </a:cubicBezTo>
                      <a:cubicBezTo>
                        <a:pt x="5572" y="14726"/>
                        <a:pt x="8527" y="16657"/>
                        <a:pt x="9550" y="16692"/>
                      </a:cubicBezTo>
                      <a:cubicBezTo>
                        <a:pt x="9587" y="16693"/>
                        <a:pt x="9624" y="16693"/>
                        <a:pt x="9660" y="16693"/>
                      </a:cubicBezTo>
                      <a:cubicBezTo>
                        <a:pt x="13456" y="16693"/>
                        <a:pt x="15750" y="11945"/>
                        <a:pt x="15750" y="11784"/>
                      </a:cubicBezTo>
                      <a:cubicBezTo>
                        <a:pt x="15750" y="11633"/>
                        <a:pt x="15692" y="5037"/>
                        <a:pt x="15692" y="5037"/>
                      </a:cubicBezTo>
                      <a:cubicBezTo>
                        <a:pt x="15692" y="5037"/>
                        <a:pt x="15692" y="5037"/>
                        <a:pt x="15692" y="5037"/>
                      </a:cubicBezTo>
                      <a:lnTo>
                        <a:pt x="13889" y="1513"/>
                      </a:lnTo>
                      <a:lnTo>
                        <a:pt x="13133" y="24"/>
                      </a:lnTo>
                      <a:lnTo>
                        <a:pt x="12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35"/>
              <p:cNvGrpSpPr/>
              <p:nvPr/>
            </p:nvGrpSpPr>
            <p:grpSpPr>
              <a:xfrm>
                <a:off x="2926530" y="2882866"/>
                <a:ext cx="606846" cy="645784"/>
                <a:chOff x="2926530" y="2882866"/>
                <a:chExt cx="606846" cy="645784"/>
              </a:xfrm>
            </p:grpSpPr>
            <p:sp>
              <p:nvSpPr>
                <p:cNvPr id="488" name="Google Shape;488;p35"/>
                <p:cNvSpPr/>
                <p:nvPr/>
              </p:nvSpPr>
              <p:spPr>
                <a:xfrm>
                  <a:off x="2926530" y="2882866"/>
                  <a:ext cx="468350" cy="645784"/>
                </a:xfrm>
                <a:custGeom>
                  <a:avLst/>
                  <a:gdLst/>
                  <a:ahLst/>
                  <a:cxnLst/>
                  <a:rect l="l" t="t" r="r" b="b"/>
                  <a:pathLst>
                    <a:path w="7829" h="10795" extrusionOk="0">
                      <a:moveTo>
                        <a:pt x="1047" y="0"/>
                      </a:moveTo>
                      <a:lnTo>
                        <a:pt x="0" y="10096"/>
                      </a:lnTo>
                      <a:lnTo>
                        <a:pt x="6782" y="10794"/>
                      </a:lnTo>
                      <a:lnTo>
                        <a:pt x="7828" y="698"/>
                      </a:lnTo>
                      <a:lnTo>
                        <a:pt x="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3214582" y="3165356"/>
                  <a:ext cx="318794" cy="241503"/>
                </a:xfrm>
                <a:custGeom>
                  <a:avLst/>
                  <a:gdLst/>
                  <a:ahLst/>
                  <a:cxnLst/>
                  <a:rect l="l" t="t" r="r" b="b"/>
                  <a:pathLst>
                    <a:path w="5329" h="4037" extrusionOk="0">
                      <a:moveTo>
                        <a:pt x="2432" y="1"/>
                      </a:moveTo>
                      <a:cubicBezTo>
                        <a:pt x="2001" y="1"/>
                        <a:pt x="2316" y="931"/>
                        <a:pt x="2316" y="931"/>
                      </a:cubicBezTo>
                      <a:cubicBezTo>
                        <a:pt x="2316" y="931"/>
                        <a:pt x="1182" y="208"/>
                        <a:pt x="717" y="208"/>
                      </a:cubicBezTo>
                      <a:cubicBezTo>
                        <a:pt x="668" y="208"/>
                        <a:pt x="626" y="216"/>
                        <a:pt x="594" y="233"/>
                      </a:cubicBezTo>
                      <a:cubicBezTo>
                        <a:pt x="268" y="431"/>
                        <a:pt x="1327" y="1420"/>
                        <a:pt x="1327" y="1420"/>
                      </a:cubicBezTo>
                      <a:cubicBezTo>
                        <a:pt x="1327" y="1420"/>
                        <a:pt x="764" y="1240"/>
                        <a:pt x="398" y="1240"/>
                      </a:cubicBezTo>
                      <a:cubicBezTo>
                        <a:pt x="238" y="1240"/>
                        <a:pt x="115" y="1274"/>
                        <a:pt x="94" y="1373"/>
                      </a:cubicBezTo>
                      <a:cubicBezTo>
                        <a:pt x="1" y="1687"/>
                        <a:pt x="1280" y="2257"/>
                        <a:pt x="1280" y="2257"/>
                      </a:cubicBezTo>
                      <a:cubicBezTo>
                        <a:pt x="1280" y="2257"/>
                        <a:pt x="952" y="2202"/>
                        <a:pt x="644" y="2202"/>
                      </a:cubicBezTo>
                      <a:cubicBezTo>
                        <a:pt x="384" y="2202"/>
                        <a:pt x="138" y="2241"/>
                        <a:pt x="117" y="2385"/>
                      </a:cubicBezTo>
                      <a:cubicBezTo>
                        <a:pt x="94" y="2711"/>
                        <a:pt x="1443" y="2897"/>
                        <a:pt x="1443" y="2897"/>
                      </a:cubicBezTo>
                      <a:cubicBezTo>
                        <a:pt x="1443" y="2897"/>
                        <a:pt x="885" y="2908"/>
                        <a:pt x="792" y="3257"/>
                      </a:cubicBezTo>
                      <a:cubicBezTo>
                        <a:pt x="723" y="3462"/>
                        <a:pt x="1362" y="3579"/>
                        <a:pt x="2047" y="3579"/>
                      </a:cubicBezTo>
                      <a:cubicBezTo>
                        <a:pt x="2527" y="3579"/>
                        <a:pt x="3030" y="3522"/>
                        <a:pt x="3327" y="3397"/>
                      </a:cubicBezTo>
                      <a:lnTo>
                        <a:pt x="4746" y="4037"/>
                      </a:lnTo>
                      <a:lnTo>
                        <a:pt x="5328" y="2211"/>
                      </a:lnTo>
                      <a:lnTo>
                        <a:pt x="4886" y="1664"/>
                      </a:lnTo>
                      <a:lnTo>
                        <a:pt x="3665" y="1513"/>
                      </a:lnTo>
                      <a:cubicBezTo>
                        <a:pt x="3665" y="1513"/>
                        <a:pt x="2851" y="1"/>
                        <a:pt x="2432" y="1"/>
                      </a:cubicBezTo>
                      <a:close/>
                    </a:path>
                  </a:pathLst>
                </a:custGeom>
                <a:solidFill>
                  <a:srgbClr val="CE8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35"/>
              <p:cNvSpPr/>
              <p:nvPr/>
            </p:nvSpPr>
            <p:spPr>
              <a:xfrm>
                <a:off x="3417085" y="3205020"/>
                <a:ext cx="542111" cy="367669"/>
              </a:xfrm>
              <a:custGeom>
                <a:avLst/>
                <a:gdLst/>
                <a:ahLst/>
                <a:cxnLst/>
                <a:rect l="l" t="t" r="r" b="b"/>
                <a:pathLst>
                  <a:path w="9062" h="6146" extrusionOk="0">
                    <a:moveTo>
                      <a:pt x="1106" y="1"/>
                    </a:moveTo>
                    <a:lnTo>
                      <a:pt x="1" y="3618"/>
                    </a:lnTo>
                    <a:cubicBezTo>
                      <a:pt x="1" y="3618"/>
                      <a:pt x="3179" y="6145"/>
                      <a:pt x="5705" y="6145"/>
                    </a:cubicBezTo>
                    <a:cubicBezTo>
                      <a:pt x="5964" y="6145"/>
                      <a:pt x="6215" y="6119"/>
                      <a:pt x="6456" y="6061"/>
                    </a:cubicBezTo>
                    <a:cubicBezTo>
                      <a:pt x="9062" y="5421"/>
                      <a:pt x="8864" y="1955"/>
                      <a:pt x="8864" y="1955"/>
                    </a:cubicBezTo>
                    <a:lnTo>
                      <a:pt x="11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35"/>
            <p:cNvSpPr/>
            <p:nvPr/>
          </p:nvSpPr>
          <p:spPr>
            <a:xfrm rot="-7495226">
              <a:off x="8220013" y="2638257"/>
              <a:ext cx="86715" cy="70524"/>
            </a:xfrm>
            <a:custGeom>
              <a:avLst/>
              <a:gdLst/>
              <a:ahLst/>
              <a:cxnLst/>
              <a:rect l="l" t="t" r="r" b="b"/>
              <a:pathLst>
                <a:path w="1746" h="1420" fill="none" extrusionOk="0">
                  <a:moveTo>
                    <a:pt x="0" y="1420"/>
                  </a:moveTo>
                  <a:cubicBezTo>
                    <a:pt x="0" y="1420"/>
                    <a:pt x="1594" y="268"/>
                    <a:pt x="1745" y="1"/>
                  </a:cubicBez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a:off x="6684354" y="2503985"/>
              <a:ext cx="50857" cy="46337"/>
            </a:xfrm>
            <a:custGeom>
              <a:avLst/>
              <a:gdLst/>
              <a:ahLst/>
              <a:cxnLst/>
              <a:rect l="l" t="t" r="r" b="b"/>
              <a:pathLst>
                <a:path w="1024" h="933" extrusionOk="0">
                  <a:moveTo>
                    <a:pt x="529" y="1"/>
                  </a:moveTo>
                  <a:cubicBezTo>
                    <a:pt x="395" y="1"/>
                    <a:pt x="260" y="57"/>
                    <a:pt x="163" y="180"/>
                  </a:cubicBezTo>
                  <a:cubicBezTo>
                    <a:pt x="0" y="378"/>
                    <a:pt x="35" y="681"/>
                    <a:pt x="233" y="832"/>
                  </a:cubicBezTo>
                  <a:cubicBezTo>
                    <a:pt x="325" y="901"/>
                    <a:pt x="426" y="932"/>
                    <a:pt x="523" y="932"/>
                  </a:cubicBezTo>
                  <a:cubicBezTo>
                    <a:pt x="785" y="932"/>
                    <a:pt x="1023" y="710"/>
                    <a:pt x="989" y="413"/>
                  </a:cubicBezTo>
                  <a:cubicBezTo>
                    <a:pt x="960" y="153"/>
                    <a:pt x="747" y="1"/>
                    <a:pt x="529" y="1"/>
                  </a:cubicBezTo>
                  <a:close/>
                </a:path>
              </a:pathLst>
            </a:custGeom>
            <a:solidFill>
              <a:srgbClr val="4439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rot="1482812">
              <a:off x="6730674" y="2502747"/>
              <a:ext cx="2470" cy="222300"/>
            </a:xfrm>
            <a:custGeom>
              <a:avLst/>
              <a:gdLst/>
              <a:ahLst/>
              <a:cxnLst/>
              <a:rect l="l" t="t" r="r" b="b"/>
              <a:pathLst>
                <a:path w="234" h="4805" fill="none" extrusionOk="0">
                  <a:moveTo>
                    <a:pt x="0" y="4804"/>
                  </a:moveTo>
                  <a:lnTo>
                    <a:pt x="233" y="1"/>
                  </a:ln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rot="1972064">
              <a:off x="8137015" y="2960460"/>
              <a:ext cx="354954" cy="46544"/>
            </a:xfrm>
            <a:custGeom>
              <a:avLst/>
              <a:gdLst/>
              <a:ahLst/>
              <a:cxnLst/>
              <a:rect l="l" t="t" r="r" b="b"/>
              <a:pathLst>
                <a:path w="10120" h="1327" fill="none" extrusionOk="0">
                  <a:moveTo>
                    <a:pt x="0" y="1071"/>
                  </a:moveTo>
                  <a:cubicBezTo>
                    <a:pt x="3083" y="1327"/>
                    <a:pt x="6549" y="1245"/>
                    <a:pt x="9561" y="222"/>
                  </a:cubicBezTo>
                  <a:cubicBezTo>
                    <a:pt x="9748" y="164"/>
                    <a:pt x="9945" y="82"/>
                    <a:pt x="10120" y="1"/>
                  </a:cubicBez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8518908" y="2715388"/>
              <a:ext cx="106929" cy="76881"/>
            </a:xfrm>
            <a:custGeom>
              <a:avLst/>
              <a:gdLst/>
              <a:ahLst/>
              <a:cxnLst/>
              <a:rect l="l" t="t" r="r" b="b"/>
              <a:pathLst>
                <a:path w="2153" h="1548" fill="none" extrusionOk="0">
                  <a:moveTo>
                    <a:pt x="2153" y="698"/>
                  </a:moveTo>
                  <a:cubicBezTo>
                    <a:pt x="1536" y="233"/>
                    <a:pt x="769" y="1"/>
                    <a:pt x="1" y="12"/>
                  </a:cubicBezTo>
                  <a:cubicBezTo>
                    <a:pt x="1" y="12"/>
                    <a:pt x="955" y="1106"/>
                    <a:pt x="873" y="1548"/>
                  </a:cubicBez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7197958" y="2617763"/>
              <a:ext cx="106929" cy="76881"/>
            </a:xfrm>
            <a:custGeom>
              <a:avLst/>
              <a:gdLst/>
              <a:ahLst/>
              <a:cxnLst/>
              <a:rect l="l" t="t" r="r" b="b"/>
              <a:pathLst>
                <a:path w="2153" h="1548" fill="none" extrusionOk="0">
                  <a:moveTo>
                    <a:pt x="2153" y="698"/>
                  </a:moveTo>
                  <a:cubicBezTo>
                    <a:pt x="1536" y="233"/>
                    <a:pt x="769" y="1"/>
                    <a:pt x="1" y="12"/>
                  </a:cubicBezTo>
                  <a:cubicBezTo>
                    <a:pt x="1" y="12"/>
                    <a:pt x="955" y="1106"/>
                    <a:pt x="873" y="1548"/>
                  </a:cubicBez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rot="1045322">
              <a:off x="8298446" y="2719596"/>
              <a:ext cx="2470" cy="222301"/>
            </a:xfrm>
            <a:custGeom>
              <a:avLst/>
              <a:gdLst/>
              <a:ahLst/>
              <a:cxnLst/>
              <a:rect l="l" t="t" r="r" b="b"/>
              <a:pathLst>
                <a:path w="234" h="4805" fill="none" extrusionOk="0">
                  <a:moveTo>
                    <a:pt x="0" y="4804"/>
                  </a:moveTo>
                  <a:lnTo>
                    <a:pt x="233" y="1"/>
                  </a:lnTo>
                </a:path>
              </a:pathLst>
            </a:custGeom>
            <a:noFill/>
            <a:ln w="5525" cap="flat" cmpd="sng">
              <a:solidFill>
                <a:schemeClr val="dk1"/>
              </a:solidFill>
              <a:prstDash val="solid"/>
              <a:miter lim="116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8237954" y="2706760"/>
              <a:ext cx="50857" cy="46337"/>
            </a:xfrm>
            <a:custGeom>
              <a:avLst/>
              <a:gdLst/>
              <a:ahLst/>
              <a:cxnLst/>
              <a:rect l="l" t="t" r="r" b="b"/>
              <a:pathLst>
                <a:path w="1024" h="933" extrusionOk="0">
                  <a:moveTo>
                    <a:pt x="529" y="1"/>
                  </a:moveTo>
                  <a:cubicBezTo>
                    <a:pt x="395" y="1"/>
                    <a:pt x="260" y="57"/>
                    <a:pt x="163" y="180"/>
                  </a:cubicBezTo>
                  <a:cubicBezTo>
                    <a:pt x="0" y="378"/>
                    <a:pt x="35" y="681"/>
                    <a:pt x="233" y="832"/>
                  </a:cubicBezTo>
                  <a:cubicBezTo>
                    <a:pt x="325" y="901"/>
                    <a:pt x="426" y="932"/>
                    <a:pt x="523" y="932"/>
                  </a:cubicBezTo>
                  <a:cubicBezTo>
                    <a:pt x="785" y="932"/>
                    <a:pt x="1023" y="710"/>
                    <a:pt x="989" y="413"/>
                  </a:cubicBezTo>
                  <a:cubicBezTo>
                    <a:pt x="960" y="153"/>
                    <a:pt x="747" y="1"/>
                    <a:pt x="529" y="1"/>
                  </a:cubicBezTo>
                  <a:close/>
                </a:path>
              </a:pathLst>
            </a:custGeom>
            <a:solidFill>
              <a:srgbClr val="4439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99;p35">
            <a:extLst>
              <a:ext uri="{FF2B5EF4-FFF2-40B4-BE49-F238E27FC236}">
                <a16:creationId xmlns:a16="http://schemas.microsoft.com/office/drawing/2014/main" id="{53F6F26C-802E-7581-C48B-C07252E8B10A}"/>
              </a:ext>
            </a:extLst>
          </p:cNvPr>
          <p:cNvSpPr/>
          <p:nvPr/>
        </p:nvSpPr>
        <p:spPr>
          <a:xfrm>
            <a:off x="4464188" y="491169"/>
            <a:ext cx="225900" cy="225900"/>
          </a:xfrm>
          <a:prstGeom prst="star4">
            <a:avLst>
              <a:gd name="adj" fmla="val 17224"/>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00;p35">
            <a:extLst>
              <a:ext uri="{FF2B5EF4-FFF2-40B4-BE49-F238E27FC236}">
                <a16:creationId xmlns:a16="http://schemas.microsoft.com/office/drawing/2014/main" id="{43057212-522B-FFE2-7CE0-CD081069AD5A}"/>
              </a:ext>
            </a:extLst>
          </p:cNvPr>
          <p:cNvSpPr/>
          <p:nvPr/>
        </p:nvSpPr>
        <p:spPr>
          <a:xfrm>
            <a:off x="5215913" y="491169"/>
            <a:ext cx="225900" cy="225900"/>
          </a:xfrm>
          <a:prstGeom prst="star4">
            <a:avLst>
              <a:gd name="adj" fmla="val 17224"/>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01;p35">
            <a:extLst>
              <a:ext uri="{FF2B5EF4-FFF2-40B4-BE49-F238E27FC236}">
                <a16:creationId xmlns:a16="http://schemas.microsoft.com/office/drawing/2014/main" id="{F2148173-0B72-BD45-CB4D-B166CD153EC6}"/>
              </a:ext>
            </a:extLst>
          </p:cNvPr>
          <p:cNvSpPr/>
          <p:nvPr/>
        </p:nvSpPr>
        <p:spPr>
          <a:xfrm>
            <a:off x="4875150" y="526269"/>
            <a:ext cx="155700" cy="155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02;p35">
            <a:extLst>
              <a:ext uri="{FF2B5EF4-FFF2-40B4-BE49-F238E27FC236}">
                <a16:creationId xmlns:a16="http://schemas.microsoft.com/office/drawing/2014/main" id="{5C1F8453-ABB7-E7E7-02C2-476C8696EDA6}"/>
              </a:ext>
            </a:extLst>
          </p:cNvPr>
          <p:cNvSpPr/>
          <p:nvPr/>
        </p:nvSpPr>
        <p:spPr>
          <a:xfrm>
            <a:off x="3702188" y="491169"/>
            <a:ext cx="225900" cy="225900"/>
          </a:xfrm>
          <a:prstGeom prst="star4">
            <a:avLst>
              <a:gd name="adj" fmla="val 17224"/>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03;p35">
            <a:extLst>
              <a:ext uri="{FF2B5EF4-FFF2-40B4-BE49-F238E27FC236}">
                <a16:creationId xmlns:a16="http://schemas.microsoft.com/office/drawing/2014/main" id="{18B4A795-1D0B-897C-490A-BFC88D3B7E88}"/>
              </a:ext>
            </a:extLst>
          </p:cNvPr>
          <p:cNvSpPr/>
          <p:nvPr/>
        </p:nvSpPr>
        <p:spPr>
          <a:xfrm>
            <a:off x="4113150" y="526269"/>
            <a:ext cx="155700" cy="155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765"/>
        <p:cNvGrpSpPr/>
        <p:nvPr/>
      </p:nvGrpSpPr>
      <p:grpSpPr>
        <a:xfrm>
          <a:off x="0" y="0"/>
          <a:ext cx="0" cy="0"/>
          <a:chOff x="0" y="0"/>
          <a:chExt cx="0" cy="0"/>
        </a:xfrm>
      </p:grpSpPr>
      <p:sp>
        <p:nvSpPr>
          <p:cNvPr id="766" name="Google Shape;766;p43"/>
          <p:cNvSpPr txBox="1">
            <a:spLocks noGrp="1"/>
          </p:cNvSpPr>
          <p:nvPr>
            <p:ph type="title" idx="6"/>
          </p:nvPr>
        </p:nvSpPr>
        <p:spPr>
          <a:xfrm>
            <a:off x="840140" y="825467"/>
            <a:ext cx="7816626" cy="10767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accent1"/>
                </a:solidFill>
              </a:rPr>
              <a:t>Can Knee Osteoarthritis prevent you from moving?</a:t>
            </a:r>
            <a:endParaRPr sz="2400" dirty="0">
              <a:solidFill>
                <a:schemeClr val="accent1"/>
              </a:solidFill>
            </a:endParaRPr>
          </a:p>
        </p:txBody>
      </p:sp>
      <p:sp>
        <p:nvSpPr>
          <p:cNvPr id="11" name="Google Shape;766;p43">
            <a:extLst>
              <a:ext uri="{FF2B5EF4-FFF2-40B4-BE49-F238E27FC236}">
                <a16:creationId xmlns:a16="http://schemas.microsoft.com/office/drawing/2014/main" id="{62654FD8-919C-DF62-14E5-D9491C77DB9A}"/>
              </a:ext>
            </a:extLst>
          </p:cNvPr>
          <p:cNvSpPr txBox="1">
            <a:spLocks/>
          </p:cNvSpPr>
          <p:nvPr/>
        </p:nvSpPr>
        <p:spPr>
          <a:xfrm>
            <a:off x="1948940" y="1742031"/>
            <a:ext cx="5139330" cy="10767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lternates"/>
              <a:buNone/>
              <a:defRPr sz="3500" b="1" i="0" u="none" strike="noStrike" cap="none">
                <a:solidFill>
                  <a:schemeClr val="dk1"/>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600" b="0" i="0" dirty="0">
                <a:solidFill>
                  <a:schemeClr val="accent1"/>
                </a:solidFill>
                <a:effectLst/>
                <a:latin typeface="Bahnschrift" panose="020B0502040204020203" pitchFamily="34" charset="0"/>
              </a:rPr>
              <a:t>A true locked knee happens when your knee joint is literally locked into place and cannot move, where as a pseudo locked knee occurs when moving the knee becomes difficult as a result of pain.</a:t>
            </a:r>
            <a:endParaRPr lang="en-US" sz="1600" dirty="0">
              <a:solidFill>
                <a:schemeClr val="accent1"/>
              </a:solidFill>
              <a:latin typeface="Bahnschrift" panose="020B0502040204020203" pitchFamily="34" charset="0"/>
            </a:endParaRPr>
          </a:p>
        </p:txBody>
      </p:sp>
      <p:sp>
        <p:nvSpPr>
          <p:cNvPr id="12" name="Google Shape;766;p43">
            <a:extLst>
              <a:ext uri="{FF2B5EF4-FFF2-40B4-BE49-F238E27FC236}">
                <a16:creationId xmlns:a16="http://schemas.microsoft.com/office/drawing/2014/main" id="{03636142-7217-CED1-494D-2670D33A9391}"/>
              </a:ext>
            </a:extLst>
          </p:cNvPr>
          <p:cNvSpPr txBox="1">
            <a:spLocks/>
          </p:cNvSpPr>
          <p:nvPr/>
        </p:nvSpPr>
        <p:spPr>
          <a:xfrm>
            <a:off x="594482" y="3104941"/>
            <a:ext cx="7474343" cy="13263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lternates"/>
              <a:buNone/>
              <a:defRPr sz="3500" b="1" i="0" u="none" strike="noStrike" cap="none">
                <a:solidFill>
                  <a:schemeClr val="dk1"/>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lvl="1"/>
            <a:r>
              <a:rPr lang="en-US" sz="1600" dirty="0">
                <a:solidFill>
                  <a:schemeClr val="accent1"/>
                </a:solidFill>
                <a:latin typeface="Bell MT" panose="02020503060305020303" pitchFamily="18" charset="0"/>
              </a:rPr>
              <a:t>• Common clinical symptoms include: </a:t>
            </a:r>
          </a:p>
          <a:p>
            <a:pPr lvl="1"/>
            <a:r>
              <a:rPr lang="en-US" sz="1600" dirty="0">
                <a:solidFill>
                  <a:schemeClr val="accent1"/>
                </a:solidFill>
                <a:latin typeface="Bell MT" panose="02020503060305020303" pitchFamily="18" charset="0"/>
              </a:rPr>
              <a:t>• Knee pain that is gradual in onset and worsens with activity.</a:t>
            </a:r>
          </a:p>
          <a:p>
            <a:pPr lvl="1"/>
            <a:r>
              <a:rPr lang="en-US" sz="1600" dirty="0">
                <a:solidFill>
                  <a:schemeClr val="accent1"/>
                </a:solidFill>
                <a:latin typeface="Bell MT" panose="02020503060305020303" pitchFamily="18" charset="0"/>
              </a:rPr>
              <a:t>• Knee stiffness and swelling.</a:t>
            </a:r>
          </a:p>
          <a:p>
            <a:pPr lvl="1"/>
            <a:r>
              <a:rPr lang="en-US" sz="1600" dirty="0">
                <a:solidFill>
                  <a:schemeClr val="accent1"/>
                </a:solidFill>
                <a:latin typeface="Bell MT" panose="02020503060305020303" pitchFamily="18" charset="0"/>
              </a:rPr>
              <a:t>• Pain after prolonged sitting or resting. </a:t>
            </a:r>
          </a:p>
          <a:p>
            <a:pPr lvl="1"/>
            <a:r>
              <a:rPr lang="en-US" sz="1600" dirty="0">
                <a:solidFill>
                  <a:schemeClr val="accent1"/>
                </a:solidFill>
                <a:latin typeface="Bell MT" panose="02020503060305020303" pitchFamily="18" charset="0"/>
              </a:rPr>
              <a:t>• Crepitus or a cracking sound with joint movement.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399">
          <a:extLst>
            <a:ext uri="{FF2B5EF4-FFF2-40B4-BE49-F238E27FC236}">
              <a16:creationId xmlns:a16="http://schemas.microsoft.com/office/drawing/2014/main" id="{6010A84F-5D25-B856-C2B6-D719235FA899}"/>
            </a:ext>
          </a:extLst>
        </p:cNvPr>
        <p:cNvGrpSpPr/>
        <p:nvPr/>
      </p:nvGrpSpPr>
      <p:grpSpPr>
        <a:xfrm>
          <a:off x="0" y="0"/>
          <a:ext cx="0" cy="0"/>
          <a:chOff x="0" y="0"/>
          <a:chExt cx="0" cy="0"/>
        </a:xfrm>
      </p:grpSpPr>
      <p:sp>
        <p:nvSpPr>
          <p:cNvPr id="400" name="Google Shape;400;p32">
            <a:extLst>
              <a:ext uri="{FF2B5EF4-FFF2-40B4-BE49-F238E27FC236}">
                <a16:creationId xmlns:a16="http://schemas.microsoft.com/office/drawing/2014/main" id="{3D7CCC37-65A9-6724-C027-AFADC0652E17}"/>
              </a:ext>
            </a:extLst>
          </p:cNvPr>
          <p:cNvSpPr txBox="1">
            <a:spLocks noGrp="1"/>
          </p:cNvSpPr>
          <p:nvPr>
            <p:ph type="ctrTitle"/>
          </p:nvPr>
        </p:nvSpPr>
        <p:spPr>
          <a:xfrm>
            <a:off x="3048452" y="822078"/>
            <a:ext cx="4476870" cy="17622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Free</a:t>
            </a:r>
            <a:r>
              <a:rPr lang="en-AS" dirty="0">
                <a:solidFill>
                  <a:schemeClr val="accent1"/>
                </a:solidFill>
              </a:rPr>
              <a:t> </a:t>
            </a:r>
            <a:r>
              <a:rPr lang="en-US" dirty="0">
                <a:solidFill>
                  <a:schemeClr val="accent1"/>
                </a:solidFill>
              </a:rPr>
              <a:t>Small</a:t>
            </a:r>
            <a:r>
              <a:rPr lang="en-AS" dirty="0">
                <a:solidFill>
                  <a:schemeClr val="accent1"/>
                </a:solidFill>
              </a:rPr>
              <a:t> </a:t>
            </a:r>
            <a:r>
              <a:rPr lang="en-US" dirty="0">
                <a:solidFill>
                  <a:schemeClr val="accent1"/>
                </a:solidFill>
              </a:rPr>
              <a:t>Talk </a:t>
            </a:r>
            <a:endParaRPr dirty="0">
              <a:solidFill>
                <a:schemeClr val="accent1"/>
              </a:solidFill>
            </a:endParaRPr>
          </a:p>
        </p:txBody>
      </p:sp>
      <p:grpSp>
        <p:nvGrpSpPr>
          <p:cNvPr id="402" name="Google Shape;402;p32">
            <a:extLst>
              <a:ext uri="{FF2B5EF4-FFF2-40B4-BE49-F238E27FC236}">
                <a16:creationId xmlns:a16="http://schemas.microsoft.com/office/drawing/2014/main" id="{7756AC06-B545-AFB7-853A-FBE75DA2D3D7}"/>
              </a:ext>
            </a:extLst>
          </p:cNvPr>
          <p:cNvGrpSpPr/>
          <p:nvPr/>
        </p:nvGrpSpPr>
        <p:grpSpPr>
          <a:xfrm>
            <a:off x="552203" y="458886"/>
            <a:ext cx="2372055" cy="3355972"/>
            <a:chOff x="958950" y="866388"/>
            <a:chExt cx="2372055" cy="3410735"/>
          </a:xfrm>
        </p:grpSpPr>
        <p:grpSp>
          <p:nvGrpSpPr>
            <p:cNvPr id="403" name="Google Shape;403;p32">
              <a:extLst>
                <a:ext uri="{FF2B5EF4-FFF2-40B4-BE49-F238E27FC236}">
                  <a16:creationId xmlns:a16="http://schemas.microsoft.com/office/drawing/2014/main" id="{FCB9274A-1500-FC35-B75C-363543F248F2}"/>
                </a:ext>
              </a:extLst>
            </p:cNvPr>
            <p:cNvGrpSpPr/>
            <p:nvPr/>
          </p:nvGrpSpPr>
          <p:grpSpPr>
            <a:xfrm>
              <a:off x="958950" y="866388"/>
              <a:ext cx="2372055" cy="3410735"/>
              <a:chOff x="958950" y="866388"/>
              <a:chExt cx="2372055" cy="3410735"/>
            </a:xfrm>
          </p:grpSpPr>
          <p:grpSp>
            <p:nvGrpSpPr>
              <p:cNvPr id="404" name="Google Shape;404;p32">
                <a:extLst>
                  <a:ext uri="{FF2B5EF4-FFF2-40B4-BE49-F238E27FC236}">
                    <a16:creationId xmlns:a16="http://schemas.microsoft.com/office/drawing/2014/main" id="{2D1462CA-C5F2-E093-F1F8-FF1BFE77E9BE}"/>
                  </a:ext>
                </a:extLst>
              </p:cNvPr>
              <p:cNvGrpSpPr/>
              <p:nvPr/>
            </p:nvGrpSpPr>
            <p:grpSpPr>
              <a:xfrm>
                <a:off x="958950" y="866388"/>
                <a:ext cx="2372055" cy="3410735"/>
                <a:chOff x="831425" y="1090125"/>
                <a:chExt cx="2372055" cy="3410735"/>
              </a:xfrm>
            </p:grpSpPr>
            <p:sp>
              <p:nvSpPr>
                <p:cNvPr id="405" name="Google Shape;405;p32">
                  <a:extLst>
                    <a:ext uri="{FF2B5EF4-FFF2-40B4-BE49-F238E27FC236}">
                      <a16:creationId xmlns:a16="http://schemas.microsoft.com/office/drawing/2014/main" id="{929C875B-F2AF-480F-00B5-C2521C7E80B3}"/>
                    </a:ext>
                  </a:extLst>
                </p:cNvPr>
                <p:cNvSpPr/>
                <p:nvPr/>
              </p:nvSpPr>
              <p:spPr>
                <a:xfrm>
                  <a:off x="831425" y="1090125"/>
                  <a:ext cx="2372055" cy="3410735"/>
                </a:xfrm>
                <a:custGeom>
                  <a:avLst/>
                  <a:gdLst/>
                  <a:ahLst/>
                  <a:cxnLst/>
                  <a:rect l="l" t="t" r="r" b="b"/>
                  <a:pathLst>
                    <a:path w="48144" h="63276" extrusionOk="0">
                      <a:moveTo>
                        <a:pt x="780" y="1"/>
                      </a:moveTo>
                      <a:cubicBezTo>
                        <a:pt x="350" y="1"/>
                        <a:pt x="1" y="350"/>
                        <a:pt x="1" y="768"/>
                      </a:cubicBezTo>
                      <a:lnTo>
                        <a:pt x="1" y="62496"/>
                      </a:lnTo>
                      <a:cubicBezTo>
                        <a:pt x="1" y="62927"/>
                        <a:pt x="350" y="63275"/>
                        <a:pt x="780" y="63275"/>
                      </a:cubicBezTo>
                      <a:lnTo>
                        <a:pt x="47364" y="63275"/>
                      </a:lnTo>
                      <a:cubicBezTo>
                        <a:pt x="47795" y="63275"/>
                        <a:pt x="48132" y="62927"/>
                        <a:pt x="48144" y="62496"/>
                      </a:cubicBezTo>
                      <a:lnTo>
                        <a:pt x="48144" y="768"/>
                      </a:lnTo>
                      <a:cubicBezTo>
                        <a:pt x="48144" y="350"/>
                        <a:pt x="47795" y="1"/>
                        <a:pt x="47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a:extLst>
                    <a:ext uri="{FF2B5EF4-FFF2-40B4-BE49-F238E27FC236}">
                      <a16:creationId xmlns:a16="http://schemas.microsoft.com/office/drawing/2014/main" id="{C34857F7-27A1-225F-4857-613AF35A6DED}"/>
                    </a:ext>
                  </a:extLst>
                </p:cNvPr>
                <p:cNvSpPr/>
                <p:nvPr/>
              </p:nvSpPr>
              <p:spPr>
                <a:xfrm>
                  <a:off x="925425" y="1170351"/>
                  <a:ext cx="2184041" cy="2665271"/>
                </a:xfrm>
                <a:custGeom>
                  <a:avLst/>
                  <a:gdLst/>
                  <a:ahLst/>
                  <a:cxnLst/>
                  <a:rect l="l" t="t" r="r" b="b"/>
                  <a:pathLst>
                    <a:path w="44328" h="50784" extrusionOk="0">
                      <a:moveTo>
                        <a:pt x="233" y="1"/>
                      </a:moveTo>
                      <a:cubicBezTo>
                        <a:pt x="105" y="1"/>
                        <a:pt x="1" y="94"/>
                        <a:pt x="1" y="234"/>
                      </a:cubicBezTo>
                      <a:lnTo>
                        <a:pt x="1" y="50551"/>
                      </a:lnTo>
                      <a:cubicBezTo>
                        <a:pt x="1" y="50679"/>
                        <a:pt x="105" y="50784"/>
                        <a:pt x="233" y="50784"/>
                      </a:cubicBezTo>
                      <a:lnTo>
                        <a:pt x="44095" y="50784"/>
                      </a:lnTo>
                      <a:cubicBezTo>
                        <a:pt x="44212" y="50784"/>
                        <a:pt x="44328" y="50667"/>
                        <a:pt x="44328" y="50551"/>
                      </a:cubicBezTo>
                      <a:lnTo>
                        <a:pt x="44328" y="234"/>
                      </a:lnTo>
                      <a:cubicBezTo>
                        <a:pt x="44328" y="94"/>
                        <a:pt x="44223" y="1"/>
                        <a:pt x="44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a:extLst>
                    <a:ext uri="{FF2B5EF4-FFF2-40B4-BE49-F238E27FC236}">
                      <a16:creationId xmlns:a16="http://schemas.microsoft.com/office/drawing/2014/main" id="{C01DE4C8-7BA6-784A-BD96-FC2671A0DA1D}"/>
                    </a:ext>
                  </a:extLst>
                </p:cNvPr>
                <p:cNvSpPr/>
                <p:nvPr/>
              </p:nvSpPr>
              <p:spPr>
                <a:xfrm>
                  <a:off x="943224" y="4058568"/>
                  <a:ext cx="1928428" cy="64790"/>
                </a:xfrm>
                <a:custGeom>
                  <a:avLst/>
                  <a:gdLst/>
                  <a:ahLst/>
                  <a:cxnLst/>
                  <a:rect l="l" t="t" r="r" b="b"/>
                  <a:pathLst>
                    <a:path w="39140" h="1315" extrusionOk="0">
                      <a:moveTo>
                        <a:pt x="0" y="0"/>
                      </a:moveTo>
                      <a:lnTo>
                        <a:pt x="0" y="1314"/>
                      </a:lnTo>
                      <a:lnTo>
                        <a:pt x="39140" y="1314"/>
                      </a:lnTo>
                      <a:lnTo>
                        <a:pt x="39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a:extLst>
                    <a:ext uri="{FF2B5EF4-FFF2-40B4-BE49-F238E27FC236}">
                      <a16:creationId xmlns:a16="http://schemas.microsoft.com/office/drawing/2014/main" id="{BBD9ABBD-BB08-471B-A624-3A45A3F20A2E}"/>
                    </a:ext>
                  </a:extLst>
                </p:cNvPr>
                <p:cNvSpPr/>
                <p:nvPr/>
              </p:nvSpPr>
              <p:spPr>
                <a:xfrm>
                  <a:off x="1034917" y="4189776"/>
                  <a:ext cx="1346795" cy="64248"/>
                </a:xfrm>
                <a:custGeom>
                  <a:avLst/>
                  <a:gdLst/>
                  <a:ahLst/>
                  <a:cxnLst/>
                  <a:rect l="l" t="t" r="r" b="b"/>
                  <a:pathLst>
                    <a:path w="27335" h="1304" extrusionOk="0">
                      <a:moveTo>
                        <a:pt x="0" y="1"/>
                      </a:moveTo>
                      <a:lnTo>
                        <a:pt x="0" y="1303"/>
                      </a:lnTo>
                      <a:lnTo>
                        <a:pt x="27334" y="1303"/>
                      </a:lnTo>
                      <a:lnTo>
                        <a:pt x="27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a:extLst>
                    <a:ext uri="{FF2B5EF4-FFF2-40B4-BE49-F238E27FC236}">
                      <a16:creationId xmlns:a16="http://schemas.microsoft.com/office/drawing/2014/main" id="{6F3C178F-6A00-09A2-D833-F3973C0EDD4E}"/>
                    </a:ext>
                  </a:extLst>
                </p:cNvPr>
                <p:cNvSpPr/>
                <p:nvPr/>
              </p:nvSpPr>
              <p:spPr>
                <a:xfrm>
                  <a:off x="1280188" y="4330197"/>
                  <a:ext cx="1592653" cy="64248"/>
                </a:xfrm>
                <a:custGeom>
                  <a:avLst/>
                  <a:gdLst/>
                  <a:ahLst/>
                  <a:cxnLst/>
                  <a:rect l="l" t="t" r="r" b="b"/>
                  <a:pathLst>
                    <a:path w="32325" h="1304" extrusionOk="0">
                      <a:moveTo>
                        <a:pt x="0" y="0"/>
                      </a:moveTo>
                      <a:lnTo>
                        <a:pt x="0" y="1303"/>
                      </a:lnTo>
                      <a:lnTo>
                        <a:pt x="32324" y="1303"/>
                      </a:lnTo>
                      <a:lnTo>
                        <a:pt x="323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a:extLst>
                    <a:ext uri="{FF2B5EF4-FFF2-40B4-BE49-F238E27FC236}">
                      <a16:creationId xmlns:a16="http://schemas.microsoft.com/office/drawing/2014/main" id="{8F5775C6-F147-2CB9-6676-D18587E6D605}"/>
                    </a:ext>
                  </a:extLst>
                </p:cNvPr>
                <p:cNvSpPr/>
                <p:nvPr/>
              </p:nvSpPr>
              <p:spPr>
                <a:xfrm>
                  <a:off x="908450" y="1216638"/>
                  <a:ext cx="1921991" cy="2635108"/>
                </a:xfrm>
                <a:custGeom>
                  <a:avLst/>
                  <a:gdLst/>
                  <a:ahLst/>
                  <a:cxnLst/>
                  <a:rect l="l" t="t" r="r" b="b"/>
                  <a:pathLst>
                    <a:path w="40188" h="52555" extrusionOk="0">
                      <a:moveTo>
                        <a:pt x="233" y="0"/>
                      </a:moveTo>
                      <a:lnTo>
                        <a:pt x="1" y="1350"/>
                      </a:lnTo>
                      <a:lnTo>
                        <a:pt x="140" y="27206"/>
                      </a:lnTo>
                      <a:cubicBezTo>
                        <a:pt x="140" y="27206"/>
                        <a:pt x="880" y="27222"/>
                        <a:pt x="2210" y="27222"/>
                      </a:cubicBezTo>
                      <a:cubicBezTo>
                        <a:pt x="3651" y="27222"/>
                        <a:pt x="5785" y="27203"/>
                        <a:pt x="8422" y="27125"/>
                      </a:cubicBezTo>
                      <a:cubicBezTo>
                        <a:pt x="9535" y="27094"/>
                        <a:pt x="10752" y="27074"/>
                        <a:pt x="11979" y="27074"/>
                      </a:cubicBezTo>
                      <a:cubicBezTo>
                        <a:pt x="16342" y="27074"/>
                        <a:pt x="20831" y="27333"/>
                        <a:pt x="21240" y="28323"/>
                      </a:cubicBezTo>
                      <a:cubicBezTo>
                        <a:pt x="21763" y="29591"/>
                        <a:pt x="19379" y="32871"/>
                        <a:pt x="20123" y="40547"/>
                      </a:cubicBezTo>
                      <a:cubicBezTo>
                        <a:pt x="20868" y="48224"/>
                        <a:pt x="21240" y="52179"/>
                        <a:pt x="21170" y="52400"/>
                      </a:cubicBezTo>
                      <a:cubicBezTo>
                        <a:pt x="21130" y="52527"/>
                        <a:pt x="27440" y="52554"/>
                        <a:pt x="32802" y="52554"/>
                      </a:cubicBezTo>
                      <a:cubicBezTo>
                        <a:pt x="36752" y="52554"/>
                        <a:pt x="40187" y="52539"/>
                        <a:pt x="40187" y="52539"/>
                      </a:cubicBezTo>
                      <a:cubicBezTo>
                        <a:pt x="40187" y="52539"/>
                        <a:pt x="39141" y="36290"/>
                        <a:pt x="39373" y="32115"/>
                      </a:cubicBezTo>
                      <a:cubicBezTo>
                        <a:pt x="39594" y="27939"/>
                        <a:pt x="39897" y="23321"/>
                        <a:pt x="38629" y="21751"/>
                      </a:cubicBezTo>
                      <a:cubicBezTo>
                        <a:pt x="37361" y="20181"/>
                        <a:pt x="34511" y="17750"/>
                        <a:pt x="31697" y="15633"/>
                      </a:cubicBezTo>
                      <a:cubicBezTo>
                        <a:pt x="20879" y="7514"/>
                        <a:pt x="14726" y="5176"/>
                        <a:pt x="11714" y="4141"/>
                      </a:cubicBezTo>
                      <a:cubicBezTo>
                        <a:pt x="11202" y="3967"/>
                        <a:pt x="233"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a:extLst>
                    <a:ext uri="{FF2B5EF4-FFF2-40B4-BE49-F238E27FC236}">
                      <a16:creationId xmlns:a16="http://schemas.microsoft.com/office/drawing/2014/main" id="{460509B1-FE49-A81E-8638-7990419FCCB9}"/>
                    </a:ext>
                  </a:extLst>
                </p:cNvPr>
                <p:cNvSpPr/>
                <p:nvPr/>
              </p:nvSpPr>
              <p:spPr>
                <a:xfrm>
                  <a:off x="908450" y="1463723"/>
                  <a:ext cx="1699605" cy="1152864"/>
                </a:xfrm>
                <a:custGeom>
                  <a:avLst/>
                  <a:gdLst/>
                  <a:ahLst/>
                  <a:cxnLst/>
                  <a:rect l="l" t="t" r="r" b="b"/>
                  <a:pathLst>
                    <a:path w="38420" h="23165" extrusionOk="0">
                      <a:moveTo>
                        <a:pt x="233" y="1"/>
                      </a:moveTo>
                      <a:lnTo>
                        <a:pt x="1" y="6166"/>
                      </a:lnTo>
                      <a:cubicBezTo>
                        <a:pt x="1" y="6166"/>
                        <a:pt x="24974" y="17274"/>
                        <a:pt x="26544" y="18483"/>
                      </a:cubicBezTo>
                      <a:cubicBezTo>
                        <a:pt x="28102" y="19681"/>
                        <a:pt x="28102" y="21414"/>
                        <a:pt x="29370" y="22566"/>
                      </a:cubicBezTo>
                      <a:cubicBezTo>
                        <a:pt x="29826" y="22987"/>
                        <a:pt x="30637" y="23164"/>
                        <a:pt x="31545" y="23164"/>
                      </a:cubicBezTo>
                      <a:cubicBezTo>
                        <a:pt x="33117" y="23164"/>
                        <a:pt x="34980" y="22634"/>
                        <a:pt x="35791" y="21926"/>
                      </a:cubicBezTo>
                      <a:cubicBezTo>
                        <a:pt x="37070" y="20809"/>
                        <a:pt x="38419" y="18169"/>
                        <a:pt x="37489" y="15831"/>
                      </a:cubicBezTo>
                      <a:cubicBezTo>
                        <a:pt x="36558" y="13493"/>
                        <a:pt x="32592" y="13900"/>
                        <a:pt x="30836" y="13319"/>
                      </a:cubicBezTo>
                      <a:cubicBezTo>
                        <a:pt x="29056" y="12737"/>
                        <a:pt x="22601" y="10469"/>
                        <a:pt x="18669" y="8410"/>
                      </a:cubicBezTo>
                      <a:cubicBezTo>
                        <a:pt x="14726" y="6340"/>
                        <a:pt x="233"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a:extLst>
                    <a:ext uri="{FF2B5EF4-FFF2-40B4-BE49-F238E27FC236}">
                      <a16:creationId xmlns:a16="http://schemas.microsoft.com/office/drawing/2014/main" id="{0D12E0B8-E105-5D5D-6442-3E956C68C90A}"/>
                    </a:ext>
                  </a:extLst>
                </p:cNvPr>
                <p:cNvSpPr/>
                <p:nvPr/>
              </p:nvSpPr>
              <p:spPr>
                <a:xfrm>
                  <a:off x="2157012" y="2599778"/>
                  <a:ext cx="323852" cy="139533"/>
                </a:xfrm>
                <a:custGeom>
                  <a:avLst/>
                  <a:gdLst/>
                  <a:ahLst/>
                  <a:cxnLst/>
                  <a:rect l="l" t="t" r="r" b="b"/>
                  <a:pathLst>
                    <a:path w="6573" h="2832" extrusionOk="0">
                      <a:moveTo>
                        <a:pt x="6080" y="1"/>
                      </a:moveTo>
                      <a:cubicBezTo>
                        <a:pt x="5593" y="1"/>
                        <a:pt x="4789" y="448"/>
                        <a:pt x="4444" y="556"/>
                      </a:cubicBezTo>
                      <a:cubicBezTo>
                        <a:pt x="3730" y="773"/>
                        <a:pt x="2976" y="882"/>
                        <a:pt x="2221" y="882"/>
                      </a:cubicBezTo>
                      <a:cubicBezTo>
                        <a:pt x="1843" y="882"/>
                        <a:pt x="1466" y="855"/>
                        <a:pt x="1094" y="800"/>
                      </a:cubicBezTo>
                      <a:cubicBezTo>
                        <a:pt x="965" y="779"/>
                        <a:pt x="824" y="761"/>
                        <a:pt x="687" y="761"/>
                      </a:cubicBezTo>
                      <a:cubicBezTo>
                        <a:pt x="452" y="761"/>
                        <a:pt x="230" y="814"/>
                        <a:pt x="105" y="998"/>
                      </a:cubicBezTo>
                      <a:cubicBezTo>
                        <a:pt x="1" y="1138"/>
                        <a:pt x="1" y="1359"/>
                        <a:pt x="47" y="1533"/>
                      </a:cubicBezTo>
                      <a:cubicBezTo>
                        <a:pt x="198" y="2045"/>
                        <a:pt x="745" y="2312"/>
                        <a:pt x="1233" y="2475"/>
                      </a:cubicBezTo>
                      <a:cubicBezTo>
                        <a:pt x="1863" y="2695"/>
                        <a:pt x="2528" y="2831"/>
                        <a:pt x="3182" y="2831"/>
                      </a:cubicBezTo>
                      <a:cubicBezTo>
                        <a:pt x="3530" y="2831"/>
                        <a:pt x="3876" y="2793"/>
                        <a:pt x="4211" y="2708"/>
                      </a:cubicBezTo>
                      <a:cubicBezTo>
                        <a:pt x="5188" y="2464"/>
                        <a:pt x="6084" y="1754"/>
                        <a:pt x="6375" y="777"/>
                      </a:cubicBezTo>
                      <a:cubicBezTo>
                        <a:pt x="6572" y="242"/>
                        <a:pt x="6444" y="33"/>
                        <a:pt x="6188" y="9"/>
                      </a:cubicBezTo>
                      <a:cubicBezTo>
                        <a:pt x="6154" y="3"/>
                        <a:pt x="6118" y="1"/>
                        <a:pt x="60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a:extLst>
                    <a:ext uri="{FF2B5EF4-FFF2-40B4-BE49-F238E27FC236}">
                      <a16:creationId xmlns:a16="http://schemas.microsoft.com/office/drawing/2014/main" id="{EA3FB434-F460-6A36-3C04-E8D914724684}"/>
                    </a:ext>
                  </a:extLst>
                </p:cNvPr>
                <p:cNvSpPr/>
                <p:nvPr/>
              </p:nvSpPr>
              <p:spPr>
                <a:xfrm>
                  <a:off x="2142141" y="2637313"/>
                  <a:ext cx="623561" cy="1238922"/>
                </a:xfrm>
                <a:custGeom>
                  <a:avLst/>
                  <a:gdLst/>
                  <a:ahLst/>
                  <a:cxnLst/>
                  <a:rect l="l" t="t" r="r" b="b"/>
                  <a:pathLst>
                    <a:path w="12656" h="24320" extrusionOk="0">
                      <a:moveTo>
                        <a:pt x="8486" y="1"/>
                      </a:moveTo>
                      <a:cubicBezTo>
                        <a:pt x="7374" y="1"/>
                        <a:pt x="6526" y="1491"/>
                        <a:pt x="5688" y="2144"/>
                      </a:cubicBezTo>
                      <a:cubicBezTo>
                        <a:pt x="4986" y="2699"/>
                        <a:pt x="4091" y="2993"/>
                        <a:pt x="3200" y="2993"/>
                      </a:cubicBezTo>
                      <a:cubicBezTo>
                        <a:pt x="2748" y="2993"/>
                        <a:pt x="2296" y="2917"/>
                        <a:pt x="1873" y="2760"/>
                      </a:cubicBezTo>
                      <a:cubicBezTo>
                        <a:pt x="1559" y="2642"/>
                        <a:pt x="1172" y="2520"/>
                        <a:pt x="842" y="2520"/>
                      </a:cubicBezTo>
                      <a:cubicBezTo>
                        <a:pt x="682" y="2520"/>
                        <a:pt x="536" y="2548"/>
                        <a:pt x="419" y="2620"/>
                      </a:cubicBezTo>
                      <a:cubicBezTo>
                        <a:pt x="314" y="2679"/>
                        <a:pt x="244" y="2760"/>
                        <a:pt x="186" y="2876"/>
                      </a:cubicBezTo>
                      <a:cubicBezTo>
                        <a:pt x="0" y="3330"/>
                        <a:pt x="465" y="3760"/>
                        <a:pt x="838" y="4086"/>
                      </a:cubicBezTo>
                      <a:cubicBezTo>
                        <a:pt x="3234" y="6087"/>
                        <a:pt x="3932" y="9448"/>
                        <a:pt x="4490" y="12530"/>
                      </a:cubicBezTo>
                      <a:cubicBezTo>
                        <a:pt x="5118" y="16055"/>
                        <a:pt x="5734" y="19567"/>
                        <a:pt x="6351" y="23080"/>
                      </a:cubicBezTo>
                      <a:cubicBezTo>
                        <a:pt x="6421" y="23510"/>
                        <a:pt x="6537" y="23987"/>
                        <a:pt x="6921" y="24208"/>
                      </a:cubicBezTo>
                      <a:cubicBezTo>
                        <a:pt x="7086" y="24299"/>
                        <a:pt x="7269" y="24320"/>
                        <a:pt x="7458" y="24320"/>
                      </a:cubicBezTo>
                      <a:cubicBezTo>
                        <a:pt x="7534" y="24320"/>
                        <a:pt x="7611" y="24316"/>
                        <a:pt x="7688" y="24313"/>
                      </a:cubicBezTo>
                      <a:cubicBezTo>
                        <a:pt x="9340" y="24220"/>
                        <a:pt x="11003" y="24150"/>
                        <a:pt x="12655" y="24057"/>
                      </a:cubicBezTo>
                      <a:cubicBezTo>
                        <a:pt x="11259" y="18811"/>
                        <a:pt x="9852" y="13414"/>
                        <a:pt x="10480" y="8029"/>
                      </a:cubicBezTo>
                      <a:cubicBezTo>
                        <a:pt x="10655" y="6517"/>
                        <a:pt x="10992" y="5017"/>
                        <a:pt x="10829" y="3504"/>
                      </a:cubicBezTo>
                      <a:cubicBezTo>
                        <a:pt x="10713" y="2411"/>
                        <a:pt x="10119" y="480"/>
                        <a:pt x="8910" y="73"/>
                      </a:cubicBezTo>
                      <a:cubicBezTo>
                        <a:pt x="8764" y="23"/>
                        <a:pt x="8623" y="1"/>
                        <a:pt x="8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a:extLst>
                    <a:ext uri="{FF2B5EF4-FFF2-40B4-BE49-F238E27FC236}">
                      <a16:creationId xmlns:a16="http://schemas.microsoft.com/office/drawing/2014/main" id="{102D65EE-CAA3-BB77-F456-ABC6599B7B0F}"/>
                    </a:ext>
                  </a:extLst>
                </p:cNvPr>
                <p:cNvSpPr/>
                <p:nvPr/>
              </p:nvSpPr>
              <p:spPr>
                <a:xfrm>
                  <a:off x="2568029" y="2340565"/>
                  <a:ext cx="175894" cy="333114"/>
                </a:xfrm>
                <a:custGeom>
                  <a:avLst/>
                  <a:gdLst/>
                  <a:ahLst/>
                  <a:cxnLst/>
                  <a:rect l="l" t="t" r="r" b="b"/>
                  <a:pathLst>
                    <a:path w="3570" h="6761" extrusionOk="0">
                      <a:moveTo>
                        <a:pt x="1681" y="1"/>
                      </a:moveTo>
                      <a:cubicBezTo>
                        <a:pt x="774" y="1"/>
                        <a:pt x="0" y="2292"/>
                        <a:pt x="208" y="3351"/>
                      </a:cubicBezTo>
                      <a:cubicBezTo>
                        <a:pt x="452" y="4642"/>
                        <a:pt x="1313" y="5747"/>
                        <a:pt x="2325" y="6585"/>
                      </a:cubicBezTo>
                      <a:cubicBezTo>
                        <a:pt x="2423" y="6672"/>
                        <a:pt x="2543" y="6760"/>
                        <a:pt x="2673" y="6760"/>
                      </a:cubicBezTo>
                      <a:cubicBezTo>
                        <a:pt x="2681" y="6760"/>
                        <a:pt x="2689" y="6760"/>
                        <a:pt x="2697" y="6759"/>
                      </a:cubicBezTo>
                      <a:cubicBezTo>
                        <a:pt x="2953" y="6759"/>
                        <a:pt x="3081" y="6457"/>
                        <a:pt x="3139" y="6212"/>
                      </a:cubicBezTo>
                      <a:cubicBezTo>
                        <a:pt x="3569" y="4433"/>
                        <a:pt x="3360" y="2537"/>
                        <a:pt x="2592" y="885"/>
                      </a:cubicBezTo>
                      <a:cubicBezTo>
                        <a:pt x="2313" y="269"/>
                        <a:pt x="2011" y="13"/>
                        <a:pt x="1708" y="1"/>
                      </a:cubicBezTo>
                      <a:cubicBezTo>
                        <a:pt x="1699" y="1"/>
                        <a:pt x="1690"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a:extLst>
                    <a:ext uri="{FF2B5EF4-FFF2-40B4-BE49-F238E27FC236}">
                      <a16:creationId xmlns:a16="http://schemas.microsoft.com/office/drawing/2014/main" id="{BA31FE9F-C03A-4223-7EDA-921CA6640838}"/>
                    </a:ext>
                  </a:extLst>
                </p:cNvPr>
                <p:cNvSpPr/>
                <p:nvPr/>
              </p:nvSpPr>
              <p:spPr>
                <a:xfrm>
                  <a:off x="2111150" y="2869610"/>
                  <a:ext cx="279164" cy="983445"/>
                </a:xfrm>
                <a:custGeom>
                  <a:avLst/>
                  <a:gdLst/>
                  <a:ahLst/>
                  <a:cxnLst/>
                  <a:rect l="l" t="t" r="r" b="b"/>
                  <a:pathLst>
                    <a:path w="5666" h="19305" extrusionOk="0">
                      <a:moveTo>
                        <a:pt x="1310" y="0"/>
                      </a:moveTo>
                      <a:cubicBezTo>
                        <a:pt x="992" y="0"/>
                        <a:pt x="707" y="261"/>
                        <a:pt x="536" y="945"/>
                      </a:cubicBezTo>
                      <a:cubicBezTo>
                        <a:pt x="408" y="1468"/>
                        <a:pt x="536" y="2027"/>
                        <a:pt x="524" y="2573"/>
                      </a:cubicBezTo>
                      <a:cubicBezTo>
                        <a:pt x="513" y="3446"/>
                        <a:pt x="129" y="4283"/>
                        <a:pt x="71" y="5156"/>
                      </a:cubicBezTo>
                      <a:cubicBezTo>
                        <a:pt x="1" y="6121"/>
                        <a:pt x="315" y="7086"/>
                        <a:pt x="629" y="8029"/>
                      </a:cubicBezTo>
                      <a:cubicBezTo>
                        <a:pt x="1734" y="11506"/>
                        <a:pt x="2560" y="15077"/>
                        <a:pt x="3107" y="18683"/>
                      </a:cubicBezTo>
                      <a:cubicBezTo>
                        <a:pt x="3141" y="18892"/>
                        <a:pt x="3188" y="19113"/>
                        <a:pt x="3339" y="19230"/>
                      </a:cubicBezTo>
                      <a:cubicBezTo>
                        <a:pt x="3441" y="19289"/>
                        <a:pt x="3560" y="19305"/>
                        <a:pt x="3676" y="19305"/>
                      </a:cubicBezTo>
                      <a:cubicBezTo>
                        <a:pt x="3720" y="19305"/>
                        <a:pt x="3763" y="19303"/>
                        <a:pt x="3804" y="19299"/>
                      </a:cubicBezTo>
                      <a:cubicBezTo>
                        <a:pt x="4433" y="19265"/>
                        <a:pt x="5049" y="19241"/>
                        <a:pt x="5666" y="19206"/>
                      </a:cubicBezTo>
                      <a:cubicBezTo>
                        <a:pt x="4642" y="16031"/>
                        <a:pt x="4002" y="12716"/>
                        <a:pt x="3793" y="9366"/>
                      </a:cubicBezTo>
                      <a:cubicBezTo>
                        <a:pt x="3653" y="6924"/>
                        <a:pt x="3723" y="4458"/>
                        <a:pt x="3130" y="2085"/>
                      </a:cubicBezTo>
                      <a:cubicBezTo>
                        <a:pt x="2990" y="1562"/>
                        <a:pt x="2490" y="701"/>
                        <a:pt x="1932" y="270"/>
                      </a:cubicBezTo>
                      <a:cubicBezTo>
                        <a:pt x="1725" y="104"/>
                        <a:pt x="1511"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2">
                <a:extLst>
                  <a:ext uri="{FF2B5EF4-FFF2-40B4-BE49-F238E27FC236}">
                    <a16:creationId xmlns:a16="http://schemas.microsoft.com/office/drawing/2014/main" id="{C746D9C9-94C1-4759-4C45-1ADA4365E70C}"/>
                  </a:ext>
                </a:extLst>
              </p:cNvPr>
              <p:cNvSpPr/>
              <p:nvPr/>
            </p:nvSpPr>
            <p:spPr>
              <a:xfrm>
                <a:off x="978700" y="999425"/>
                <a:ext cx="74400" cy="139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a:extLst>
                  <a:ext uri="{FF2B5EF4-FFF2-40B4-BE49-F238E27FC236}">
                    <a16:creationId xmlns:a16="http://schemas.microsoft.com/office/drawing/2014/main" id="{28A8C9B1-490E-DC20-263A-E454A6806046}"/>
                  </a:ext>
                </a:extLst>
              </p:cNvPr>
              <p:cNvSpPr/>
              <p:nvPr/>
            </p:nvSpPr>
            <p:spPr>
              <a:xfrm>
                <a:off x="1975550" y="3611875"/>
                <a:ext cx="1133100" cy="10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32">
              <a:extLst>
                <a:ext uri="{FF2B5EF4-FFF2-40B4-BE49-F238E27FC236}">
                  <a16:creationId xmlns:a16="http://schemas.microsoft.com/office/drawing/2014/main" id="{734F27BA-1954-191F-8DAF-8F925698D437}"/>
                </a:ext>
              </a:extLst>
            </p:cNvPr>
            <p:cNvSpPr/>
            <p:nvPr/>
          </p:nvSpPr>
          <p:spPr>
            <a:xfrm>
              <a:off x="2116750" y="1767250"/>
              <a:ext cx="929700" cy="929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04998FD-48D7-B748-53F5-740E613EB0B0}"/>
              </a:ext>
            </a:extLst>
          </p:cNvPr>
          <p:cNvSpPr txBox="1"/>
          <p:nvPr/>
        </p:nvSpPr>
        <p:spPr>
          <a:xfrm>
            <a:off x="3187383" y="2395879"/>
            <a:ext cx="3735216" cy="2031325"/>
          </a:xfrm>
          <a:prstGeom prst="rect">
            <a:avLst/>
          </a:prstGeom>
          <a:noFill/>
        </p:spPr>
        <p:txBody>
          <a:bodyPr wrap="square" rtlCol="0">
            <a:spAutoFit/>
          </a:bodyPr>
          <a:lstStyle/>
          <a:p>
            <a:r>
              <a:rPr lang="en-US" sz="1800" dirty="0">
                <a:solidFill>
                  <a:schemeClr val="accent1"/>
                </a:solidFill>
              </a:rPr>
              <a:t>What about this system </a:t>
            </a:r>
            <a:endParaRPr lang="en-AS" sz="1800" dirty="0">
              <a:solidFill>
                <a:schemeClr val="accent1"/>
              </a:solidFill>
            </a:endParaRPr>
          </a:p>
          <a:p>
            <a:r>
              <a:rPr lang="en-US" sz="1800" dirty="0">
                <a:solidFill>
                  <a:schemeClr val="accent1"/>
                </a:solidFill>
              </a:rPr>
              <a:t>What is our system can do</a:t>
            </a:r>
            <a:endParaRPr lang="en-AS" sz="1800" dirty="0">
              <a:solidFill>
                <a:schemeClr val="accent1"/>
              </a:solidFill>
            </a:endParaRPr>
          </a:p>
          <a:p>
            <a:r>
              <a:rPr lang="en-US" sz="1800" dirty="0">
                <a:solidFill>
                  <a:schemeClr val="accent1"/>
                </a:solidFill>
              </a:rPr>
              <a:t>What user should do</a:t>
            </a:r>
            <a:endParaRPr lang="en-AS" sz="1800" dirty="0">
              <a:solidFill>
                <a:schemeClr val="accent1"/>
              </a:solidFill>
            </a:endParaRPr>
          </a:p>
          <a:p>
            <a:r>
              <a:rPr lang="en-US" sz="1800" dirty="0">
                <a:solidFill>
                  <a:schemeClr val="accent1"/>
                </a:solidFill>
              </a:rPr>
              <a:t>Recommendations to the user</a:t>
            </a:r>
            <a:endParaRPr lang="en-AS" sz="1800" dirty="0">
              <a:solidFill>
                <a:schemeClr val="accent1"/>
              </a:solidFill>
            </a:endParaRPr>
          </a:p>
          <a:p>
            <a:r>
              <a:rPr lang="en-US" sz="1800" dirty="0">
                <a:solidFill>
                  <a:schemeClr val="accent1"/>
                </a:solidFill>
              </a:rPr>
              <a:t>How patients communicate </a:t>
            </a:r>
            <a:endParaRPr lang="ar-EG" sz="1800" dirty="0">
              <a:solidFill>
                <a:schemeClr val="accent1"/>
              </a:solidFill>
            </a:endParaRPr>
          </a:p>
          <a:p>
            <a:r>
              <a:rPr lang="en-US" sz="1800" dirty="0">
                <a:solidFill>
                  <a:schemeClr val="accent1"/>
                </a:solidFill>
              </a:rPr>
              <a:t>Patient</a:t>
            </a:r>
            <a:r>
              <a:rPr lang="ar-EG" sz="1800" dirty="0">
                <a:solidFill>
                  <a:schemeClr val="accent1"/>
                </a:solidFill>
              </a:rPr>
              <a:t> </a:t>
            </a:r>
            <a:r>
              <a:rPr lang="en-US" sz="1800" dirty="0">
                <a:solidFill>
                  <a:schemeClr val="accent1"/>
                </a:solidFill>
              </a:rPr>
              <a:t> communicate with doctor.</a:t>
            </a:r>
            <a:endParaRPr lang="ar-EG" sz="1800" dirty="0">
              <a:solidFill>
                <a:schemeClr val="accent1"/>
              </a:solidFill>
            </a:endParaRPr>
          </a:p>
          <a:p>
            <a:endParaRPr lang="en-US" dirty="0"/>
          </a:p>
        </p:txBody>
      </p:sp>
    </p:spTree>
    <p:extLst>
      <p:ext uri="{BB962C8B-B14F-4D97-AF65-F5344CB8AC3E}">
        <p14:creationId xmlns:p14="http://schemas.microsoft.com/office/powerpoint/2010/main" val="293668575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1314"/>
        <p:cNvGrpSpPr/>
        <p:nvPr/>
      </p:nvGrpSpPr>
      <p:grpSpPr>
        <a:xfrm>
          <a:off x="0" y="0"/>
          <a:ext cx="0" cy="0"/>
          <a:chOff x="0" y="0"/>
          <a:chExt cx="0" cy="0"/>
        </a:xfrm>
      </p:grpSpPr>
      <p:sp>
        <p:nvSpPr>
          <p:cNvPr id="1316" name="Google Shape;1316;p59"/>
          <p:cNvSpPr txBox="1">
            <a:spLocks noGrp="1"/>
          </p:cNvSpPr>
          <p:nvPr>
            <p:ph type="body" idx="1"/>
          </p:nvPr>
        </p:nvSpPr>
        <p:spPr>
          <a:xfrm>
            <a:off x="1030633" y="1519841"/>
            <a:ext cx="7451215" cy="2293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solidFill>
                <a:schemeClr val="dk1"/>
              </a:solidFill>
            </a:endParaRPr>
          </a:p>
          <a:p>
            <a:pPr marL="0" lvl="0" indent="0" algn="l" rtl="0">
              <a:spcBef>
                <a:spcPts val="0"/>
              </a:spcBef>
              <a:spcAft>
                <a:spcPts val="0"/>
              </a:spcAft>
              <a:buNone/>
            </a:pPr>
            <a:r>
              <a:rPr lang="en-US" sz="1600" dirty="0">
                <a:solidFill>
                  <a:schemeClr val="accent3">
                    <a:lumMod val="75000"/>
                  </a:schemeClr>
                </a:solidFill>
              </a:rPr>
              <a:t>The problems :</a:t>
            </a:r>
          </a:p>
          <a:p>
            <a:pPr marL="0" lvl="0" indent="0" algn="l" rtl="0">
              <a:spcBef>
                <a:spcPts val="0"/>
              </a:spcBef>
              <a:spcAft>
                <a:spcPts val="0"/>
              </a:spcAft>
              <a:buNone/>
            </a:pPr>
            <a:r>
              <a:rPr lang="en-US" sz="1600" dirty="0">
                <a:solidFill>
                  <a:schemeClr val="accent1"/>
                </a:solidFill>
              </a:rPr>
              <a:t>• Patient faces a problem of how to detect knee osteoarthritis.</a:t>
            </a:r>
          </a:p>
          <a:p>
            <a:pPr marL="0" lvl="0" indent="0" algn="l" rtl="0">
              <a:spcBef>
                <a:spcPts val="0"/>
              </a:spcBef>
              <a:spcAft>
                <a:spcPts val="0"/>
              </a:spcAft>
              <a:buNone/>
            </a:pPr>
            <a:r>
              <a:rPr lang="en-US" sz="1600" dirty="0">
                <a:solidFill>
                  <a:schemeClr val="accent1"/>
                </a:solidFill>
              </a:rPr>
              <a:t>• There are difficulties to present results of X-ray knee in an easy way.</a:t>
            </a:r>
          </a:p>
          <a:p>
            <a:pPr marL="0" lvl="0" indent="0" algn="l" rtl="0">
              <a:spcBef>
                <a:spcPts val="0"/>
              </a:spcBef>
              <a:spcAft>
                <a:spcPts val="0"/>
              </a:spcAft>
              <a:buNone/>
            </a:pPr>
            <a:r>
              <a:rPr lang="en-US" sz="1600" dirty="0">
                <a:solidFill>
                  <a:schemeClr val="accent1"/>
                </a:solidFill>
              </a:rPr>
              <a:t>• Some of patients face a problem in find doctors and follow up with them.</a:t>
            </a:r>
            <a:endParaRPr lang="ar-EG" sz="1600" dirty="0">
              <a:solidFill>
                <a:schemeClr val="accent1"/>
              </a:solidFill>
            </a:endParaRPr>
          </a:p>
          <a:p>
            <a:pPr marL="0" lvl="0" indent="0" algn="l" rtl="0">
              <a:spcBef>
                <a:spcPts val="0"/>
              </a:spcBef>
              <a:spcAft>
                <a:spcPts val="0"/>
              </a:spcAft>
              <a:buNone/>
            </a:pPr>
            <a:r>
              <a:rPr lang="en-US" sz="1600" dirty="0">
                <a:solidFill>
                  <a:schemeClr val="accent1"/>
                </a:solidFill>
              </a:rPr>
              <a:t>• There are difficulties to find an application which help to predict the Knee Osteoarthritis and its Grades</a:t>
            </a:r>
          </a:p>
          <a:p>
            <a:pPr marL="0" indent="0">
              <a:buNone/>
            </a:pPr>
            <a:endParaRPr lang="en-US" sz="1600" dirty="0">
              <a:solidFill>
                <a:schemeClr val="accent1"/>
              </a:solidFill>
            </a:endParaRPr>
          </a:p>
          <a:p>
            <a:pPr marL="0" lvl="0" indent="0" algn="l" rtl="0">
              <a:spcBef>
                <a:spcPts val="0"/>
              </a:spcBef>
              <a:spcAft>
                <a:spcPts val="0"/>
              </a:spcAft>
              <a:buNone/>
            </a:pPr>
            <a:endParaRPr lang="en-US" sz="1600" dirty="0">
              <a:solidFill>
                <a:schemeClr val="accent1"/>
              </a:solidFill>
            </a:endParaRPr>
          </a:p>
          <a:p>
            <a:pPr marL="0" lvl="0" indent="0" algn="l" rtl="0">
              <a:spcBef>
                <a:spcPts val="0"/>
              </a:spcBef>
              <a:spcAft>
                <a:spcPts val="0"/>
              </a:spcAft>
              <a:buNone/>
            </a:pPr>
            <a:endParaRPr lang="en-US" sz="1600" dirty="0">
              <a:solidFill>
                <a:schemeClr val="accent1">
                  <a:lumMod val="10000"/>
                </a:schemeClr>
              </a:solidFill>
            </a:endParaRPr>
          </a:p>
        </p:txBody>
      </p:sp>
      <p:sp>
        <p:nvSpPr>
          <p:cNvPr id="7" name="Google Shape;451;p35">
            <a:extLst>
              <a:ext uri="{FF2B5EF4-FFF2-40B4-BE49-F238E27FC236}">
                <a16:creationId xmlns:a16="http://schemas.microsoft.com/office/drawing/2014/main" id="{0414B6F9-C793-5ACD-C0A1-BDF452CC7914}"/>
              </a:ext>
            </a:extLst>
          </p:cNvPr>
          <p:cNvSpPr txBox="1">
            <a:spLocks/>
          </p:cNvSpPr>
          <p:nvPr/>
        </p:nvSpPr>
        <p:spPr>
          <a:xfrm>
            <a:off x="2700217" y="356056"/>
            <a:ext cx="3582341" cy="9840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Montserrat Alternates"/>
              <a:buNone/>
              <a:defRPr sz="7200" b="1" i="0" u="none" strike="noStrike" cap="none">
                <a:solidFill>
                  <a:schemeClr val="lt1"/>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3200" dirty="0">
                <a:latin typeface="Amasis MT Pro" panose="020F0502020204030204" pitchFamily="18" charset="0"/>
                <a:ea typeface="ADLaM Display" panose="020F0502020204030204" pitchFamily="2" charset="0"/>
                <a:cs typeface="ADLaM Display" panose="020F0502020204030204" pitchFamily="2" charset="0"/>
              </a:rPr>
              <a:t>State of problem</a:t>
            </a:r>
            <a:endParaRPr lang="en-US" sz="5400" dirty="0">
              <a:latin typeface="Amasis MT Pro" panose="020F0502020204030204" pitchFamily="18"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35253782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801"/>
        <p:cNvGrpSpPr/>
        <p:nvPr/>
      </p:nvGrpSpPr>
      <p:grpSpPr>
        <a:xfrm>
          <a:off x="0" y="0"/>
          <a:ext cx="0" cy="0"/>
          <a:chOff x="0" y="0"/>
          <a:chExt cx="0" cy="0"/>
        </a:xfrm>
      </p:grpSpPr>
      <p:sp>
        <p:nvSpPr>
          <p:cNvPr id="802" name="Google Shape;802;p44"/>
          <p:cNvSpPr txBox="1">
            <a:spLocks noGrp="1"/>
          </p:cNvSpPr>
          <p:nvPr>
            <p:ph type="title"/>
          </p:nvPr>
        </p:nvSpPr>
        <p:spPr>
          <a:xfrm>
            <a:off x="311813" y="336751"/>
            <a:ext cx="7704000" cy="6100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System Advantages</a:t>
            </a:r>
            <a:endParaRPr dirty="0">
              <a:solidFill>
                <a:schemeClr val="accent1"/>
              </a:solidFill>
            </a:endParaRPr>
          </a:p>
        </p:txBody>
      </p:sp>
      <p:sp>
        <p:nvSpPr>
          <p:cNvPr id="2" name="TextBox 1">
            <a:extLst>
              <a:ext uri="{FF2B5EF4-FFF2-40B4-BE49-F238E27FC236}">
                <a16:creationId xmlns:a16="http://schemas.microsoft.com/office/drawing/2014/main" id="{107AF006-8B6B-D6F2-8FA5-E09521BE27C1}"/>
              </a:ext>
            </a:extLst>
          </p:cNvPr>
          <p:cNvSpPr txBox="1"/>
          <p:nvPr/>
        </p:nvSpPr>
        <p:spPr>
          <a:xfrm>
            <a:off x="847345" y="818788"/>
            <a:ext cx="7449310" cy="3262432"/>
          </a:xfrm>
          <a:prstGeom prst="rect">
            <a:avLst/>
          </a:prstGeom>
          <a:noFill/>
        </p:spPr>
        <p:txBody>
          <a:bodyPr wrap="square" rtlCol="0">
            <a:spAutoFit/>
          </a:bodyPr>
          <a:lstStyle/>
          <a:p>
            <a:r>
              <a:rPr lang="en-US" sz="1500" b="1" dirty="0">
                <a:solidFill>
                  <a:schemeClr val="tx1"/>
                </a:solidFill>
              </a:rPr>
              <a:t>  </a:t>
            </a:r>
          </a:p>
          <a:p>
            <a:endParaRPr lang="en-US" sz="1500" b="1" dirty="0">
              <a:solidFill>
                <a:schemeClr val="tx1"/>
              </a:solidFill>
            </a:endParaRPr>
          </a:p>
          <a:p>
            <a:pPr marL="0" lvl="0" indent="0" algn="l" rtl="0">
              <a:spcBef>
                <a:spcPts val="0"/>
              </a:spcBef>
              <a:spcAft>
                <a:spcPts val="0"/>
              </a:spcAft>
              <a:buNone/>
            </a:pPr>
            <a:r>
              <a:rPr lang="en-US" sz="1600" dirty="0">
                <a:solidFill>
                  <a:schemeClr val="accent3">
                    <a:lumMod val="75000"/>
                  </a:schemeClr>
                </a:solidFill>
              </a:rPr>
              <a:t>This system provides:</a:t>
            </a:r>
          </a:p>
          <a:p>
            <a:pPr marL="0" lvl="0" indent="0" algn="l" rtl="0">
              <a:spcBef>
                <a:spcPts val="0"/>
              </a:spcBef>
              <a:spcAft>
                <a:spcPts val="0"/>
              </a:spcAft>
              <a:buNone/>
            </a:pPr>
            <a:r>
              <a:rPr lang="en-US" sz="1600" dirty="0">
                <a:solidFill>
                  <a:schemeClr val="accent1"/>
                </a:solidFill>
              </a:rPr>
              <a:t>• The system provides knowledge to deal with knee Osteoarthritis. </a:t>
            </a:r>
          </a:p>
          <a:p>
            <a:pPr marL="0" lvl="0" indent="0" algn="l" rtl="0">
              <a:spcBef>
                <a:spcPts val="0"/>
              </a:spcBef>
              <a:spcAft>
                <a:spcPts val="0"/>
              </a:spcAft>
              <a:buNone/>
            </a:pPr>
            <a:r>
              <a:rPr lang="en-US" sz="1600" dirty="0">
                <a:solidFill>
                  <a:schemeClr val="accent1"/>
                </a:solidFill>
              </a:rPr>
              <a:t>• The system offers easy way to  help the patients know the knee Osteoarthritis       grades.</a:t>
            </a:r>
          </a:p>
          <a:p>
            <a:pPr marL="0" lvl="0" indent="0" algn="l" rtl="0">
              <a:spcBef>
                <a:spcPts val="0"/>
              </a:spcBef>
              <a:spcAft>
                <a:spcPts val="0"/>
              </a:spcAft>
              <a:buNone/>
            </a:pPr>
            <a:r>
              <a:rPr lang="en-US" sz="1600" dirty="0">
                <a:solidFill>
                  <a:schemeClr val="accent1"/>
                </a:solidFill>
              </a:rPr>
              <a:t>• The system provides a visualization tool that predicts the knee osteoarthritis.</a:t>
            </a:r>
          </a:p>
          <a:p>
            <a:pPr marL="0" lvl="0" indent="0" algn="l" rtl="0">
              <a:spcBef>
                <a:spcPts val="0"/>
              </a:spcBef>
              <a:spcAft>
                <a:spcPts val="0"/>
              </a:spcAft>
              <a:buNone/>
            </a:pPr>
            <a:r>
              <a:rPr lang="en-US" sz="1600" dirty="0">
                <a:solidFill>
                  <a:schemeClr val="accent1"/>
                </a:solidFill>
              </a:rPr>
              <a:t>• It’s easy to use our application and get a clear result in a simple way.</a:t>
            </a:r>
            <a:endParaRPr lang="en-US" sz="1600" b="1" dirty="0">
              <a:solidFill>
                <a:schemeClr val="accent1"/>
              </a:solidFill>
            </a:endParaRPr>
          </a:p>
          <a:p>
            <a:r>
              <a:rPr lang="en-US" sz="1600" dirty="0">
                <a:solidFill>
                  <a:schemeClr val="accent1"/>
                </a:solidFill>
              </a:rPr>
              <a:t>• Provide online access</a:t>
            </a:r>
          </a:p>
          <a:p>
            <a:r>
              <a:rPr lang="en-US" sz="1600" dirty="0">
                <a:solidFill>
                  <a:schemeClr val="accent1"/>
                </a:solidFill>
                <a:latin typeface="+mj-lt"/>
              </a:rPr>
              <a:t>• </a:t>
            </a:r>
            <a:r>
              <a:rPr lang="en-US" sz="1600" i="0" dirty="0">
                <a:solidFill>
                  <a:schemeClr val="accent1"/>
                </a:solidFill>
                <a:effectLst/>
                <a:latin typeface="+mj-lt"/>
              </a:rPr>
              <a:t> helps patients to do physical activities that will help make improvements        towards their quality of life.</a:t>
            </a:r>
          </a:p>
          <a:p>
            <a:r>
              <a:rPr lang="en-US" sz="1600" dirty="0">
                <a:solidFill>
                  <a:schemeClr val="accent1"/>
                </a:solidFill>
              </a:rPr>
              <a:t>• Detect the type of knee osteoporosis</a:t>
            </a:r>
          </a:p>
          <a:p>
            <a:r>
              <a:rPr lang="en-US" sz="1600" dirty="0">
                <a:solidFill>
                  <a:schemeClr val="accent1"/>
                </a:solidFill>
              </a:rPr>
              <a:t>• Reduces crowding at the doctor’s clinics </a:t>
            </a:r>
          </a:p>
        </p:txBody>
      </p:sp>
    </p:spTree>
    <p:extLst>
      <p:ext uri="{BB962C8B-B14F-4D97-AF65-F5344CB8AC3E}">
        <p14:creationId xmlns:p14="http://schemas.microsoft.com/office/powerpoint/2010/main" val="3880576785"/>
      </p:ext>
    </p:extLst>
  </p:cSld>
  <p:clrMapOvr>
    <a:masterClrMapping/>
  </p:clrMapOvr>
  <p:transition spd="med">
    <p:pull/>
  </p:transition>
</p:sld>
</file>

<file path=ppt/theme/theme1.xml><?xml version="1.0" encoding="utf-8"?>
<a:theme xmlns:a="http://schemas.openxmlformats.org/drawingml/2006/main" name="Knee Joint Anatomy and Biomechanics Thesis by Slidesgo">
  <a:themeElements>
    <a:clrScheme name="Simple Light">
      <a:dk1>
        <a:srgbClr val="442F78"/>
      </a:dk1>
      <a:lt1>
        <a:srgbClr val="FEF3FF"/>
      </a:lt1>
      <a:dk2>
        <a:srgbClr val="6845A1"/>
      </a:dk2>
      <a:lt2>
        <a:srgbClr val="ECDED6"/>
      </a:lt2>
      <a:accent1>
        <a:srgbClr val="FAF4F2"/>
      </a:accent1>
      <a:accent2>
        <a:srgbClr val="E84A46"/>
      </a:accent2>
      <a:accent3>
        <a:srgbClr val="EEDEFC"/>
      </a:accent3>
      <a:accent4>
        <a:srgbClr val="FFFFFF"/>
      </a:accent4>
      <a:accent5>
        <a:srgbClr val="FFFFFF"/>
      </a:accent5>
      <a:accent6>
        <a:srgbClr val="FFFFFF"/>
      </a:accent6>
      <a:hlink>
        <a:srgbClr val="442F7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1254</TotalTime>
  <Words>1403</Words>
  <Application>Microsoft Office PowerPoint</Application>
  <PresentationFormat>On-screen Show (16:9)</PresentationFormat>
  <Paragraphs>146</Paragraphs>
  <Slides>36</Slides>
  <Notes>36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Bebas Neue</vt:lpstr>
      <vt:lpstr>Montserrat Alternates</vt:lpstr>
      <vt:lpstr>Microsoft Sans Serif</vt:lpstr>
      <vt:lpstr>Georgia</vt:lpstr>
      <vt:lpstr>Bahnschrift</vt:lpstr>
      <vt:lpstr>Bahnschrift Light SemiCondensed</vt:lpstr>
      <vt:lpstr>Times New Roman</vt:lpstr>
      <vt:lpstr>Roboto Condensed Light</vt:lpstr>
      <vt:lpstr>Amasis MT Pro</vt:lpstr>
      <vt:lpstr>Ubuntu</vt:lpstr>
      <vt:lpstr>Arial</vt:lpstr>
      <vt:lpstr>Calibri</vt:lpstr>
      <vt:lpstr>Bell MT</vt:lpstr>
      <vt:lpstr>Knee Joint Anatomy and Biomechanics Thesis by Slidesgo</vt:lpstr>
      <vt:lpstr>Knee Osteoarthritis</vt:lpstr>
      <vt:lpstr>PowerPoint Presentation</vt:lpstr>
      <vt:lpstr>Table of Content</vt:lpstr>
      <vt:lpstr>Introduction</vt:lpstr>
      <vt:lpstr>What is Knee ?</vt:lpstr>
      <vt:lpstr>Can Knee Osteoarthritis prevent you from moving?</vt:lpstr>
      <vt:lpstr>Free Small Talk </vt:lpstr>
      <vt:lpstr>PowerPoint Presentation</vt:lpstr>
      <vt:lpstr>System Advantages</vt:lpstr>
      <vt:lpstr>Software Requirement</vt:lpstr>
      <vt:lpstr>Software development life cycle</vt:lpstr>
      <vt:lpstr>Parallel Model</vt:lpstr>
      <vt:lpstr>Knee-Osteoarthritis dataset</vt:lpstr>
      <vt:lpstr>PowerPoint Presentation</vt:lpstr>
      <vt:lpstr>PowerPoint Presentation</vt:lpstr>
      <vt:lpstr>Machine Learning</vt:lpstr>
      <vt:lpstr>PowerPoint Presentation</vt:lpstr>
      <vt:lpstr>Neural network </vt:lpstr>
      <vt:lpstr>convolutional neural network (CNNs)</vt:lpstr>
      <vt:lpstr>PowerPoint Presentation</vt:lpstr>
      <vt:lpstr>PowerPoint Presentation</vt:lpstr>
      <vt:lpstr>PowerPoint Presentation</vt:lpstr>
      <vt:lpstr>Proposed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Knee Osteoarthritis</dc:title>
  <dc:creator>LIKE</dc:creator>
  <cp:lastModifiedBy>krkrsamir@outlook.com</cp:lastModifiedBy>
  <cp:revision>38</cp:revision>
  <dcterms:modified xsi:type="dcterms:W3CDTF">2024-06-11T23:15:04Z</dcterms:modified>
</cp:coreProperties>
</file>