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CE9621-384A-4507-9854-8D5C0973E20E}" v="616" dt="2020-06-29T17:26:12.940"/>
    <p1510:client id="{4394F160-893E-4D0A-A087-F19908BDF385}" v="4" dt="2020-06-29T17:33:12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Head-Rapson" userId="257fd59463b6ca6d" providerId="Windows Live" clId="Web-{4394F160-893E-4D0A-A087-F19908BDF385}"/>
    <pc:docChg chg="modSld">
      <pc:chgData name="Thomas Head-Rapson" userId="257fd59463b6ca6d" providerId="Windows Live" clId="Web-{4394F160-893E-4D0A-A087-F19908BDF385}" dt="2020-06-29T17:33:12.628" v="3" actId="20577"/>
      <pc:docMkLst>
        <pc:docMk/>
      </pc:docMkLst>
      <pc:sldChg chg="modSp">
        <pc:chgData name="Thomas Head-Rapson" userId="257fd59463b6ca6d" providerId="Windows Live" clId="Web-{4394F160-893E-4D0A-A087-F19908BDF385}" dt="2020-06-29T17:33:12.628" v="2" actId="20577"/>
        <pc:sldMkLst>
          <pc:docMk/>
          <pc:sldMk cId="109857222" sldId="256"/>
        </pc:sldMkLst>
        <pc:spChg chg="mod">
          <ac:chgData name="Thomas Head-Rapson" userId="257fd59463b6ca6d" providerId="Windows Live" clId="Web-{4394F160-893E-4D0A-A087-F19908BDF385}" dt="2020-06-29T17:33:12.628" v="2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6082" y="938887"/>
            <a:ext cx="9814910" cy="192831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Calibri"/>
                <a:cs typeface="Calibri"/>
              </a:rPr>
              <a:t>Restaurant Market Research</a:t>
            </a:r>
            <a:endParaRPr lang="en-US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en-US" sz="8600" dirty="0">
                <a:solidFill>
                  <a:schemeClr val="bg1"/>
                </a:solidFill>
                <a:latin typeface="Calibri"/>
                <a:ea typeface="+mj-ea"/>
                <a:cs typeface="Calibri"/>
              </a:rPr>
              <a:t>Capstone Project</a:t>
            </a:r>
          </a:p>
          <a:p>
            <a:r>
              <a:rPr lang="en-US" sz="8500" dirty="0">
                <a:solidFill>
                  <a:schemeClr val="bg1"/>
                </a:solidFill>
                <a:latin typeface="Calibri"/>
                <a:ea typeface="+mj-ea"/>
                <a:cs typeface="Calibri"/>
              </a:rPr>
              <a:t> - </a:t>
            </a:r>
          </a:p>
          <a:p>
            <a:r>
              <a:rPr lang="en-US" sz="8500" dirty="0">
                <a:solidFill>
                  <a:schemeClr val="bg1"/>
                </a:solidFill>
                <a:latin typeface="Calibri"/>
                <a:ea typeface="+mj-ea"/>
                <a:cs typeface="Calibri"/>
              </a:rPr>
              <a:t>IBM Data Science Professional Certificate</a:t>
            </a:r>
          </a:p>
          <a:p>
            <a:pPr algn="l"/>
            <a:br>
              <a:rPr lang="en-US" sz="8500" dirty="0">
                <a:solidFill>
                  <a:schemeClr val="bg1"/>
                </a:solidFill>
                <a:latin typeface="Calibri"/>
                <a:ea typeface="+mj-ea"/>
                <a:cs typeface="Calibri"/>
              </a:rPr>
            </a:br>
            <a:endParaRPr lang="en-US" sz="8500" dirty="0">
              <a:solidFill>
                <a:schemeClr val="bg1"/>
              </a:solidFill>
              <a:latin typeface="Calibri"/>
              <a:ea typeface="+mj-ea"/>
              <a:cs typeface="Calibri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94E49D9-781E-4DA6-83B3-06A0C0C6E2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6" r="23996" b="-1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66145-3C2D-4299-A784-FE80155D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Restaurant Market Research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016A051-1EA2-47F0-A958-19013299D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Using heatmaps to identify potential locations for locally novel food service ventures.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86937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25236-D22E-4D1E-AD82-1AFA742CC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Example Heatmap</a:t>
            </a:r>
            <a:endParaRPr lang="en-US" sz="40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4D80A5-3DBA-494C-9C5D-B66005E68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62279"/>
            <a:ext cx="3799425" cy="31432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Heatmap shows two distinct areas </a:t>
            </a:r>
          </a:p>
          <a:p>
            <a:endParaRPr lang="en-US" sz="2000" dirty="0">
              <a:cs typeface="Calibri"/>
            </a:endParaRPr>
          </a:p>
        </p:txBody>
      </p:sp>
      <p:pic>
        <p:nvPicPr>
          <p:cNvPr id="4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A17C957-079A-40AD-972C-15EF3014E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8" r="27918" b="-1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A3DAF60-269B-48B5-B0FE-62FFBC73D480}"/>
              </a:ext>
            </a:extLst>
          </p:cNvPr>
          <p:cNvSpPr/>
          <p:nvPr/>
        </p:nvSpPr>
        <p:spPr>
          <a:xfrm>
            <a:off x="6818335" y="236951"/>
            <a:ext cx="3162821" cy="33924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cs typeface="Calibri"/>
              </a:rPr>
              <a:t>Area</a:t>
            </a:r>
          </a:p>
          <a:p>
            <a:pPr algn="ctr"/>
            <a:r>
              <a:rPr lang="en-US" sz="3200">
                <a:cs typeface="Calibri"/>
              </a:rPr>
              <a:t>1</a:t>
            </a:r>
            <a:endParaRPr lang="en-US" sz="3200" dirty="0">
              <a:cs typeface="Calibri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3C27BF-919B-4B34-BCF1-886129302630}"/>
              </a:ext>
            </a:extLst>
          </p:cNvPr>
          <p:cNvSpPr/>
          <p:nvPr/>
        </p:nvSpPr>
        <p:spPr>
          <a:xfrm>
            <a:off x="7378742" y="4075003"/>
            <a:ext cx="3288080" cy="2787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cs typeface="Calibri"/>
              </a:rPr>
              <a:t>Area</a:t>
            </a:r>
          </a:p>
          <a:p>
            <a:pPr algn="ctr"/>
            <a:r>
              <a:rPr lang="en-US" sz="3200">
                <a:cs typeface="Calibr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08359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Restaurant Market Research</vt:lpstr>
      <vt:lpstr>Restaurant Market Research</vt:lpstr>
      <vt:lpstr>Example Heatmap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116</cp:revision>
  <dcterms:created xsi:type="dcterms:W3CDTF">2020-06-29T13:27:36Z</dcterms:created>
  <dcterms:modified xsi:type="dcterms:W3CDTF">2020-06-29T17:33:16Z</dcterms:modified>
</cp:coreProperties>
</file>