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7A4F5-D8F2-473A-B7EF-0C36C1B2F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B60329-AD4E-8CA4-AD3F-ECD19796D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A1D02D-7088-50D7-DA32-70067A72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E730-92C4-4229-B37A-CFD9F2FB14A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96C93E-01D8-8A46-1532-0A3D7417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EC03CE-8436-EC23-2C45-83EE488A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CD56-B7E1-4177-ABCE-AFCF7A4F59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4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6C6DE-2C46-6F70-BCEC-15D137AE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1F8103-F73E-84D5-F6FB-9038A1915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D6321A-08F6-CA73-D556-27833934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E730-92C4-4229-B37A-CFD9F2FB14A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7B64FE-77A5-1E43-63B2-35D4928F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4D136E-2D9F-8DB3-51B6-5EE62752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CD56-B7E1-4177-ABCE-AFCF7A4F59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9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EA4952-99F2-2F44-A36B-07D329780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687729-B3CC-C60F-53D9-8E689FBA6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A2FD0-F9F2-4505-5AE5-9C9D6416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E730-92C4-4229-B37A-CFD9F2FB14A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5C9B36-82E0-4A23-19F5-E92CE909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9C6997-D529-6799-6D42-956FDDF7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CD56-B7E1-4177-ABCE-AFCF7A4F59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79359-B956-9405-FCCB-D8A5FCA5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C2313D-E70D-8BE4-894E-FC40BCFA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74056F-0E33-63E9-749F-4093A78B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E730-92C4-4229-B37A-CFD9F2FB14A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09F9C7-5E97-0ABE-328E-0BC9E5CB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90241A-39B5-65E3-7A6A-10F84620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CD56-B7E1-4177-ABCE-AFCF7A4F59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C556A-D12B-F552-31AC-B408096C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6FDDFB-093E-7C80-1072-02B2B2DB4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EE65A0-F7E4-091D-652A-D908D379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E730-92C4-4229-B37A-CFD9F2FB14A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7E00B5-A1DB-3A87-6F6B-C03DB37C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80181A-8F37-18C2-9675-79086285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CD56-B7E1-4177-ABCE-AFCF7A4F59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3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C99B8-290D-DBAA-6AF0-44786DDA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05F84-6542-9BA4-FA98-20E6D45AC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58BC86-D468-0136-3B8E-394D26939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FF6B62-55F9-D3CE-0593-DC02AFDE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E730-92C4-4229-B37A-CFD9F2FB14A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019A42-5558-A4D3-7017-2197DB67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411F50-90D4-ADCB-C976-F6454ED6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CD56-B7E1-4177-ABCE-AFCF7A4F59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9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4123C-6950-2580-443F-EE5E0E07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373FE8-F7D7-0AAE-26D7-3905E455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32E946-1201-7A2A-5C1E-8C17FEB87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E7FABA-B1A3-538F-2042-21A5CEB02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787414-CE10-284F-3F6A-BABD3BF05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FAD218-82E9-022E-4160-2F22FE82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E730-92C4-4229-B37A-CFD9F2FB14A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7C5B34-2746-84C9-C72B-E61F3D18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1F00AF-2EE4-F4E6-722A-66633B45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CD56-B7E1-4177-ABCE-AFCF7A4F59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5BA87-0B8A-8CAD-667B-A2E5D1D2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588C31-2A21-B7CF-6A2F-6F2DD967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E730-92C4-4229-B37A-CFD9F2FB14A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E64A51-D404-FD0F-D871-E7F6DBA0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DA119C-AA1D-E113-B6C5-7E99284D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CD56-B7E1-4177-ABCE-AFCF7A4F59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0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FD54FA-3C6F-53CA-DD49-CEFE6EE1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E730-92C4-4229-B37A-CFD9F2FB14A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82B912-0B59-2D56-7C61-F72651A8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489A35-3D46-DE74-D58C-3B05567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CD56-B7E1-4177-ABCE-AFCF7A4F59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73F64-A00A-720C-6A0D-91CF247B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4F273-D903-1872-72B6-1EA1642D6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CB7BCF-6611-B6B2-A604-4BB0E130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746025-CCCD-D375-0E30-CAF92F8B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E730-92C4-4229-B37A-CFD9F2FB14A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EBB620-83A7-A955-B8DE-50DDADBA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A28D10-9ABF-0A0A-9A68-E5D3981F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CD56-B7E1-4177-ABCE-AFCF7A4F59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3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67D4A-4975-B01A-829B-726A1D7D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3230F6-7CB0-F7D8-8341-F90D197FE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2B828E-4CBB-71E0-5167-4029BB593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4249EC-E48A-9A9B-D666-E2DE1AEE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E730-92C4-4229-B37A-CFD9F2FB14A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149657-F917-2FD8-A5F2-2C3EDCEB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D4A707-C68E-3CCC-508A-872E91B8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CD56-B7E1-4177-ABCE-AFCF7A4F59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3721E9-4008-3641-769E-C7981582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023DA4-0428-0D8A-49A2-1C169E3E8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4CA90B-E065-8DAB-5F79-A0B47F284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1E730-92C4-4229-B37A-CFD9F2FB14A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D931B-BCF3-7349-B3E9-0E090CD7D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DCC1D-CAF0-7B8D-44A5-8AEB26E13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CD56-B7E1-4177-ABCE-AFCF7A4F59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5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041E527-EE95-D076-6D14-87AADCB8BE92}"/>
              </a:ext>
            </a:extLst>
          </p:cNvPr>
          <p:cNvSpPr txBox="1"/>
          <p:nvPr/>
        </p:nvSpPr>
        <p:spPr>
          <a:xfrm>
            <a:off x="245592" y="2321002"/>
            <a:ext cx="1639329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gender</a:t>
            </a:r>
          </a:p>
          <a:p>
            <a:r>
              <a:rPr lang="en-GB" sz="1200" dirty="0"/>
              <a:t>age</a:t>
            </a:r>
          </a:p>
          <a:p>
            <a:r>
              <a:rPr lang="en-GB" sz="1200" dirty="0" err="1"/>
              <a:t>became_member_on</a:t>
            </a:r>
            <a:endParaRPr lang="en-GB" sz="1200" dirty="0"/>
          </a:p>
          <a:p>
            <a:r>
              <a:rPr lang="en-GB" sz="1200" dirty="0"/>
              <a:t>income</a:t>
            </a:r>
            <a:endParaRPr lang="en-US" sz="1200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E79F4F7-8D89-61F9-3C0E-049F74AE7515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884921" y="2736501"/>
            <a:ext cx="7903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082D740-6D0B-48E1-4DC6-D95AA9984711}"/>
              </a:ext>
            </a:extLst>
          </p:cNvPr>
          <p:cNvSpPr txBox="1"/>
          <p:nvPr/>
        </p:nvSpPr>
        <p:spPr>
          <a:xfrm>
            <a:off x="886104" y="220182"/>
            <a:ext cx="2360813" cy="1046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de-DE" dirty="0" err="1"/>
              <a:t>step</a:t>
            </a:r>
            <a:r>
              <a:rPr lang="de-DE" dirty="0"/>
              <a:t> 1: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cleaning</a:t>
            </a:r>
            <a:endParaRPr lang="de-DE" dirty="0"/>
          </a:p>
          <a:p>
            <a:endParaRPr lang="de-DE" sz="1100" dirty="0"/>
          </a:p>
          <a:p>
            <a:r>
              <a:rPr lang="de-DE" sz="1100" dirty="0"/>
              <a:t>-   </a:t>
            </a:r>
            <a:r>
              <a:rPr lang="de-DE" sz="1100" dirty="0" err="1"/>
              <a:t>replaces</a:t>
            </a:r>
            <a:r>
              <a:rPr lang="de-DE" sz="1100" dirty="0"/>
              <a:t> </a:t>
            </a:r>
            <a:r>
              <a:rPr lang="de-DE" sz="1100" dirty="0" err="1"/>
              <a:t>NaN-values</a:t>
            </a:r>
            <a:endParaRPr lang="de-DE" sz="1100" dirty="0"/>
          </a:p>
          <a:p>
            <a:r>
              <a:rPr lang="de-DE" sz="1100" dirty="0"/>
              <a:t>-   </a:t>
            </a:r>
            <a:r>
              <a:rPr lang="de-DE" sz="1100" dirty="0" err="1"/>
              <a:t>transforms</a:t>
            </a:r>
            <a:r>
              <a:rPr lang="de-DE" sz="1100" dirty="0"/>
              <a:t> „</a:t>
            </a:r>
            <a:r>
              <a:rPr lang="de-DE" sz="1100" dirty="0" err="1"/>
              <a:t>gender</a:t>
            </a:r>
            <a:r>
              <a:rPr lang="de-DE" sz="1100" dirty="0"/>
              <a:t>“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several</a:t>
            </a:r>
            <a:r>
              <a:rPr lang="de-DE" sz="1100" dirty="0"/>
              <a:t>   </a:t>
            </a:r>
          </a:p>
          <a:p>
            <a:r>
              <a:rPr lang="de-DE" sz="1100" dirty="0"/>
              <a:t>    </a:t>
            </a:r>
            <a:r>
              <a:rPr lang="de-DE" sz="1100" dirty="0" err="1"/>
              <a:t>categorical</a:t>
            </a:r>
            <a:r>
              <a:rPr lang="de-DE" sz="1100" dirty="0"/>
              <a:t> </a:t>
            </a:r>
            <a:r>
              <a:rPr lang="de-DE" sz="1100" dirty="0" err="1"/>
              <a:t>features</a:t>
            </a:r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2F71495-569D-F5DC-24C0-28A8523B8D5D}"/>
              </a:ext>
            </a:extLst>
          </p:cNvPr>
          <p:cNvSpPr txBox="1"/>
          <p:nvPr/>
        </p:nvSpPr>
        <p:spPr>
          <a:xfrm>
            <a:off x="2675236" y="2044005"/>
            <a:ext cx="1519882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rgbClr val="FF0000"/>
                </a:solidFill>
              </a:rPr>
              <a:t>gender_m</a:t>
            </a:r>
            <a:endParaRPr lang="en-GB" sz="1200" dirty="0">
              <a:solidFill>
                <a:srgbClr val="FF0000"/>
              </a:solidFill>
            </a:endParaRPr>
          </a:p>
          <a:p>
            <a:r>
              <a:rPr lang="en-GB" sz="1200" dirty="0" err="1">
                <a:solidFill>
                  <a:srgbClr val="FF0000"/>
                </a:solidFill>
              </a:rPr>
              <a:t>gender_f</a:t>
            </a:r>
            <a:endParaRPr lang="en-GB" sz="1200" dirty="0">
              <a:solidFill>
                <a:srgbClr val="FF0000"/>
              </a:solidFill>
            </a:endParaRPr>
          </a:p>
          <a:p>
            <a:r>
              <a:rPr lang="en-GB" sz="1200" dirty="0" err="1">
                <a:solidFill>
                  <a:srgbClr val="FF0000"/>
                </a:solidFill>
              </a:rPr>
              <a:t>gender_o</a:t>
            </a:r>
            <a:endParaRPr lang="en-GB" sz="1200" dirty="0">
              <a:solidFill>
                <a:srgbClr val="FF0000"/>
              </a:solidFill>
            </a:endParaRPr>
          </a:p>
          <a:p>
            <a:r>
              <a:rPr lang="en-GB" sz="1200" dirty="0" err="1">
                <a:solidFill>
                  <a:srgbClr val="FF0000"/>
                </a:solidFill>
              </a:rPr>
              <a:t>gender_nan</a:t>
            </a:r>
            <a:endParaRPr lang="en-GB" sz="1200" dirty="0">
              <a:solidFill>
                <a:srgbClr val="FF0000"/>
              </a:solidFill>
            </a:endParaRPr>
          </a:p>
          <a:p>
            <a:r>
              <a:rPr lang="en-GB" sz="1200" dirty="0"/>
              <a:t>age</a:t>
            </a:r>
          </a:p>
          <a:p>
            <a:r>
              <a:rPr lang="en-GB" sz="1200" dirty="0" err="1"/>
              <a:t>became_member_on</a:t>
            </a:r>
            <a:endParaRPr lang="en-GB" sz="1200" dirty="0"/>
          </a:p>
          <a:p>
            <a:r>
              <a:rPr lang="en-GB" sz="1200" dirty="0"/>
              <a:t>income</a:t>
            </a:r>
            <a:endParaRPr lang="en-US" sz="1200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5F6A04F-B506-F140-49E5-0A92A603F1B4}"/>
              </a:ext>
            </a:extLst>
          </p:cNvPr>
          <p:cNvCxnSpPr>
            <a:cxnSpLocks/>
          </p:cNvCxnSpPr>
          <p:nvPr/>
        </p:nvCxnSpPr>
        <p:spPr>
          <a:xfrm>
            <a:off x="2313849" y="1266622"/>
            <a:ext cx="0" cy="146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4BF9E967-E339-DEA5-7C94-EC5D5C4455CB}"/>
              </a:ext>
            </a:extLst>
          </p:cNvPr>
          <p:cNvSpPr txBox="1"/>
          <p:nvPr/>
        </p:nvSpPr>
        <p:spPr>
          <a:xfrm>
            <a:off x="5247504" y="1951670"/>
            <a:ext cx="1519882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 err="1"/>
              <a:t>gender_m</a:t>
            </a:r>
            <a:endParaRPr lang="en-GB" sz="1200" dirty="0"/>
          </a:p>
          <a:p>
            <a:r>
              <a:rPr lang="en-GB" sz="1200" dirty="0" err="1"/>
              <a:t>gender_f</a:t>
            </a:r>
            <a:endParaRPr lang="en-GB" sz="1200" dirty="0"/>
          </a:p>
          <a:p>
            <a:r>
              <a:rPr lang="en-GB" sz="1200" dirty="0" err="1"/>
              <a:t>gender_o</a:t>
            </a:r>
            <a:endParaRPr lang="en-GB" sz="1200" dirty="0"/>
          </a:p>
          <a:p>
            <a:r>
              <a:rPr lang="en-GB" sz="1200" dirty="0" err="1"/>
              <a:t>gender_nan</a:t>
            </a:r>
            <a:endParaRPr lang="en-GB" sz="1200" dirty="0"/>
          </a:p>
          <a:p>
            <a:r>
              <a:rPr lang="en-GB" sz="1200" dirty="0"/>
              <a:t>age</a:t>
            </a:r>
          </a:p>
          <a:p>
            <a:r>
              <a:rPr lang="en-GB" sz="1200" dirty="0" err="1"/>
              <a:t>became_member_on</a:t>
            </a:r>
            <a:endParaRPr lang="en-GB" sz="1200" dirty="0"/>
          </a:p>
          <a:p>
            <a:r>
              <a:rPr lang="en-GB" sz="1200" dirty="0"/>
              <a:t>income</a:t>
            </a:r>
          </a:p>
          <a:p>
            <a:r>
              <a:rPr lang="en-GB" sz="1200" dirty="0" err="1">
                <a:solidFill>
                  <a:srgbClr val="FF0000"/>
                </a:solidFill>
              </a:rPr>
              <a:t>early_viewing_prob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797F273-9EC2-24AB-5233-895F57100A58}"/>
              </a:ext>
            </a:extLst>
          </p:cNvPr>
          <p:cNvSpPr txBox="1"/>
          <p:nvPr/>
        </p:nvSpPr>
        <p:spPr>
          <a:xfrm>
            <a:off x="3484631" y="220182"/>
            <a:ext cx="2360815" cy="1046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step</a:t>
            </a:r>
            <a:r>
              <a:rPr lang="de-DE" dirty="0"/>
              <a:t> 2: </a:t>
            </a:r>
            <a:r>
              <a:rPr lang="de-DE" dirty="0" err="1"/>
              <a:t>model</a:t>
            </a:r>
            <a:r>
              <a:rPr lang="de-DE" dirty="0"/>
              <a:t> 1</a:t>
            </a:r>
          </a:p>
          <a:p>
            <a:endParaRPr lang="de-DE" sz="1100" dirty="0"/>
          </a:p>
          <a:p>
            <a:r>
              <a:rPr lang="de-DE" sz="1100" dirty="0"/>
              <a:t>-   </a:t>
            </a:r>
            <a:r>
              <a:rPr lang="de-DE" sz="1100" dirty="0" err="1"/>
              <a:t>simplifies</a:t>
            </a:r>
            <a:r>
              <a:rPr lang="de-DE" sz="1100" dirty="0"/>
              <a:t> sample </a:t>
            </a:r>
            <a:r>
              <a:rPr lang="de-DE" sz="1100" dirty="0" err="1"/>
              <a:t>values</a:t>
            </a:r>
            <a:endParaRPr lang="de-DE" sz="1100" dirty="0"/>
          </a:p>
          <a:p>
            <a:r>
              <a:rPr lang="de-DE" sz="1100" dirty="0"/>
              <a:t>-   </a:t>
            </a:r>
            <a:r>
              <a:rPr lang="de-DE" sz="1100" dirty="0" err="1"/>
              <a:t>determines</a:t>
            </a:r>
            <a:r>
              <a:rPr lang="de-DE" sz="1100" dirty="0"/>
              <a:t> </a:t>
            </a:r>
            <a:r>
              <a:rPr lang="de-DE" sz="1100" dirty="0" err="1"/>
              <a:t>early</a:t>
            </a:r>
            <a:r>
              <a:rPr lang="de-DE" sz="1100" dirty="0"/>
              <a:t> </a:t>
            </a:r>
            <a:r>
              <a:rPr lang="de-DE" sz="1100" dirty="0" err="1"/>
              <a:t>viewing</a:t>
            </a:r>
            <a:r>
              <a:rPr lang="de-DE" sz="1100" dirty="0"/>
              <a:t> </a:t>
            </a:r>
          </a:p>
          <a:p>
            <a:r>
              <a:rPr lang="de-DE" sz="1100" dirty="0"/>
              <a:t>     </a:t>
            </a:r>
            <a:r>
              <a:rPr lang="de-DE" sz="1100" dirty="0" err="1"/>
              <a:t>probability</a:t>
            </a:r>
            <a:endParaRPr lang="en-US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0B71239-4C89-D843-DB52-FACB2FE50CA7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 flipV="1">
            <a:off x="4195118" y="2736500"/>
            <a:ext cx="1052386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4C2003F-8BF3-210F-9A02-B68D39DDC572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665039" y="1266622"/>
            <a:ext cx="0" cy="1499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CB02420-3438-580B-A878-4C5ECCF9608D}"/>
              </a:ext>
            </a:extLst>
          </p:cNvPr>
          <p:cNvSpPr txBox="1"/>
          <p:nvPr/>
        </p:nvSpPr>
        <p:spPr>
          <a:xfrm>
            <a:off x="6207054" y="220182"/>
            <a:ext cx="2656848" cy="1046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step</a:t>
            </a:r>
            <a:r>
              <a:rPr lang="de-DE" dirty="0"/>
              <a:t> 3: </a:t>
            </a:r>
            <a:r>
              <a:rPr lang="de-DE" dirty="0" err="1"/>
              <a:t>model</a:t>
            </a:r>
            <a:r>
              <a:rPr lang="de-DE" dirty="0"/>
              <a:t> 2 </a:t>
            </a:r>
          </a:p>
          <a:p>
            <a:endParaRPr lang="de-DE" sz="1100" dirty="0"/>
          </a:p>
          <a:p>
            <a:r>
              <a:rPr lang="de-DE" sz="1100" dirty="0"/>
              <a:t>-  </a:t>
            </a:r>
            <a:r>
              <a:rPr lang="de-DE" sz="1100" dirty="0" err="1"/>
              <a:t>specific</a:t>
            </a:r>
            <a:r>
              <a:rPr lang="de-DE" sz="1100" dirty="0"/>
              <a:t> </a:t>
            </a:r>
            <a:r>
              <a:rPr lang="de-DE" sz="1100" dirty="0" err="1"/>
              <a:t>model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each</a:t>
            </a:r>
            <a:r>
              <a:rPr lang="de-DE" sz="1100" dirty="0"/>
              <a:t> </a:t>
            </a:r>
            <a:r>
              <a:rPr lang="de-DE" sz="1100" dirty="0" err="1"/>
              <a:t>offer</a:t>
            </a:r>
            <a:endParaRPr lang="de-DE" sz="1100" dirty="0"/>
          </a:p>
          <a:p>
            <a:r>
              <a:rPr lang="de-DE" sz="1100" dirty="0"/>
              <a:t>-  4 </a:t>
            </a:r>
            <a:r>
              <a:rPr lang="de-DE" sz="1100" dirty="0" err="1"/>
              <a:t>threshold</a:t>
            </a:r>
            <a:r>
              <a:rPr lang="de-DE" sz="1100" dirty="0"/>
              <a:t> </a:t>
            </a:r>
            <a:r>
              <a:rPr lang="de-DE" sz="1100" dirty="0" err="1"/>
              <a:t>parameters</a:t>
            </a:r>
            <a:r>
              <a:rPr lang="de-DE" sz="1100" dirty="0"/>
              <a:t> </a:t>
            </a:r>
            <a:r>
              <a:rPr lang="de-DE" sz="1100" dirty="0" err="1"/>
              <a:t>used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endParaRPr lang="de-DE" sz="1100" dirty="0"/>
          </a:p>
          <a:p>
            <a:r>
              <a:rPr lang="de-DE" sz="1100" dirty="0"/>
              <a:t>   </a:t>
            </a:r>
            <a:r>
              <a:rPr lang="de-DE" sz="1100" dirty="0" err="1"/>
              <a:t>advertisement</a:t>
            </a:r>
            <a:r>
              <a:rPr lang="de-DE" sz="1100" dirty="0"/>
              <a:t> </a:t>
            </a:r>
            <a:r>
              <a:rPr lang="de-DE" sz="1100" dirty="0" err="1"/>
              <a:t>campaign</a:t>
            </a:r>
            <a:r>
              <a:rPr lang="de-DE" sz="1100" dirty="0"/>
              <a:t> </a:t>
            </a:r>
            <a:r>
              <a:rPr lang="de-DE" sz="1100"/>
              <a:t>prediction</a:t>
            </a:r>
            <a:endParaRPr lang="en-US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51CE822-9F13-87BB-BCF1-75F51885817B}"/>
              </a:ext>
            </a:extLst>
          </p:cNvPr>
          <p:cNvSpPr txBox="1"/>
          <p:nvPr/>
        </p:nvSpPr>
        <p:spPr>
          <a:xfrm>
            <a:off x="7976277" y="2551834"/>
            <a:ext cx="8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yes</a:t>
            </a:r>
            <a:r>
              <a:rPr lang="de-DE" dirty="0"/>
              <a:t>/</a:t>
            </a:r>
            <a:r>
              <a:rPr lang="de-DE" dirty="0" err="1"/>
              <a:t>no</a:t>
            </a:r>
            <a:endParaRPr lang="en-US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C813949-E0D2-A768-4329-677C10959DF0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6767386" y="2736500"/>
            <a:ext cx="1208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713D6B82-3F25-0FF6-D1B0-34767A522F2A}"/>
              </a:ext>
            </a:extLst>
          </p:cNvPr>
          <p:cNvCxnSpPr>
            <a:cxnSpLocks/>
          </p:cNvCxnSpPr>
          <p:nvPr/>
        </p:nvCxnSpPr>
        <p:spPr>
          <a:xfrm>
            <a:off x="7321886" y="1266622"/>
            <a:ext cx="0" cy="148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88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Breitbild</PresentationFormat>
  <Paragraphs>35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Heinemann Thomas</dc:creator>
  <cp:lastModifiedBy>Thomas Heinemann</cp:lastModifiedBy>
  <cp:revision>19</cp:revision>
  <dcterms:created xsi:type="dcterms:W3CDTF">2023-11-23T09:15:14Z</dcterms:created>
  <dcterms:modified xsi:type="dcterms:W3CDTF">2023-12-16T21:00:38Z</dcterms:modified>
</cp:coreProperties>
</file>