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4" r:id="rId5"/>
    <p:sldId id="27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3C00-2E8F-4ED7-8003-E80805C0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2B10-44B6-45CE-AE0B-849494B79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C071-0668-447E-A70F-DCF50F17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FE76-1E22-46B1-A507-BD84CCC5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9495-E05D-4E4F-8906-246198B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9A72-CF33-48FA-9A53-11711E66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63F0-A076-44FC-87B5-10A1458B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B02E-3098-45CD-9CA3-65EA7A50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030-2C4F-4635-A380-FB438BB0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60032-A0B6-458D-9E7C-561FD99D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6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F2564-D2FE-4A65-8128-93DED5FA8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CD2A-49D6-47A9-8DBC-DE9791FB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407D-3FF6-44C0-A231-F9E364C8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BF901-9E56-408D-B056-6E730AE3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A009-5041-41AB-9332-90D2E3C1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1405-34CF-408B-A0A5-EB0A9A2F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1E54-6595-4320-99AA-7771712A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62D9-01F9-43C5-901A-A3E457F3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82BB-E791-430A-801C-E1D0FB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CE30-AA08-48E7-8343-FF02F8D1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782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C55-2A2D-44CC-97D6-1F1B066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0F1E4-4C2A-4857-BCA2-B506FDA2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FB07-C073-47B1-8C66-7CD29FB2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1E04-C5C2-40A6-A8FD-8715F810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F40C-DA04-47CF-B62F-B75CBDF7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5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8ED-75A9-407A-AC9F-C7B197C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E9A2-798A-4E4E-896A-933924866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CEAD3-1B69-4FB0-B5AB-0E705357C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49E77-9EFF-4AF6-AEED-2084B4E5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C9F6E-7D00-4C4F-BC62-19F50B1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C0F4-6F52-4F11-B836-B65E29E6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4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AD0C-5772-4154-A312-81C5CCC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08C4-FBFE-48B5-BC23-3A0B0475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BBEBC-DB44-4A57-AD4E-ED49AFEC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34C94-4C1C-44E2-95D2-0F438D105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E8998-8520-4044-B29F-A49D55FD5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1F41C-5103-49D2-BF92-4FC82723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2EFB3-06B7-4428-8253-B0DCFF63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5C2EE-60D8-47FE-8CBE-8C643B4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8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2A0D-94BB-40BC-85C4-E3E4E14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05EB5-2B94-450D-B47A-7729FA03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60E5D-5262-4B0A-9AE0-5C23997B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3735F-2C7B-4B5E-A483-FAAEA2F1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7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C945D-1B90-40AC-A41B-FCCC390B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F1D7B-08F1-447D-A40E-6D695C26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69132-D2C8-456C-9CBA-5575CEA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52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CD2B-264A-464F-8084-A005C5CD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EA92-E761-4F44-954B-64B7D92C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A69FA-F941-4E74-903E-1764F9CA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FA1D-EAD2-493D-9BB9-62603DF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A719-8E42-449B-B5EC-EE50ECF2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DEA3-782E-4579-9E71-BF2B63B2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3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8400-0ADB-46EC-A712-3531F028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C040F-3296-4C8D-A3A2-248E02EA4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5A99-0CB3-4F2D-B16A-792BAB5A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B2E1F-D2E4-4675-925C-6785EC9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2018E-EE3C-408D-B347-FF2359FE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139DD-9997-40D1-86B5-1F1CAC6A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5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6CF1-5FF2-4B61-84B6-7E3FBD83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3501-1E80-408E-AF89-3C874AF5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10CE-0C58-4532-8F74-0918C84B5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FC76-65BB-48BD-A03D-E2392A05E7F4}" type="datetimeFigureOut">
              <a:rPr lang="en-SG" smtClean="0"/>
              <a:t>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3BF3-CAA5-44C7-BEAF-0781E7597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3970-3ADE-494D-832E-2652993F9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8BF0-4FDE-405E-AB4D-D12AC199B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4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084C764-2B3C-4339-862F-79449F59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3713583"/>
            <a:ext cx="4330262" cy="11196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i="1" dirty="0">
                <a:solidFill>
                  <a:schemeClr val="bg2">
                    <a:lumMod val="10000"/>
                  </a:schemeClr>
                </a:solidFill>
              </a:rPr>
              <a:t>SINGAPORE TRAVEL PLANNER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7593C-5557-4254-913C-E2943C754C73}"/>
              </a:ext>
            </a:extLst>
          </p:cNvPr>
          <p:cNvSpPr txBox="1"/>
          <p:nvPr/>
        </p:nvSpPr>
        <p:spPr>
          <a:xfrm>
            <a:off x="8378890" y="5365101"/>
            <a:ext cx="34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Group 3 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49465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5B1F-C105-40E0-928F-97DC7A92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4" y="1494320"/>
            <a:ext cx="10114383" cy="6525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SG" sz="3200" dirty="0">
                <a:latin typeface="Monotype Corsiva" panose="03010101010201010101" pitchFamily="66" charset="0"/>
              </a:rPr>
              <a:t>Help the users plan the travel itinerary in Singapore according to their preferences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7002F9-D786-4248-BEAD-724DC379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7" y="277116"/>
            <a:ext cx="10515600" cy="775251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353535"/>
                </a:solidFill>
                <a:latin typeface="Monotype Corsiva" panose="03010101010201010101" pitchFamily="66" charset="0"/>
              </a:rPr>
              <a:t>Goal :</a:t>
            </a:r>
            <a:endParaRPr lang="en-SG" sz="4000" dirty="0">
              <a:latin typeface="Monotype Corsiva" panose="03010101010201010101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D37EC7-66C5-4ED5-A2FD-6BFF0D2A4069}"/>
              </a:ext>
            </a:extLst>
          </p:cNvPr>
          <p:cNvSpPr txBox="1">
            <a:spLocks/>
          </p:cNvSpPr>
          <p:nvPr/>
        </p:nvSpPr>
        <p:spPr>
          <a:xfrm>
            <a:off x="201897" y="4615208"/>
            <a:ext cx="11374018" cy="65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3200" dirty="0">
                <a:latin typeface="Monotype Corsiva" panose="03010101010201010101" pitchFamily="66" charset="0"/>
              </a:rPr>
              <a:t>By Using Data retrieved from Foursquare's API for all sections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10DE3BA-E744-48B4-B8BE-B2A8D2069DC2}"/>
              </a:ext>
            </a:extLst>
          </p:cNvPr>
          <p:cNvSpPr/>
          <p:nvPr/>
        </p:nvSpPr>
        <p:spPr>
          <a:xfrm>
            <a:off x="4797287" y="2610678"/>
            <a:ext cx="1179443" cy="155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27EB0-153E-468B-AAFC-DABBABD5BC3D}"/>
              </a:ext>
            </a:extLst>
          </p:cNvPr>
          <p:cNvSpPr txBox="1"/>
          <p:nvPr/>
        </p:nvSpPr>
        <p:spPr>
          <a:xfrm>
            <a:off x="7773880" y="4104276"/>
            <a:ext cx="2230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1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1AF1-634E-41D4-8ED3-3C1F6634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40" y="1825625"/>
            <a:ext cx="10734260" cy="937453"/>
          </a:xfrm>
        </p:spPr>
        <p:txBody>
          <a:bodyPr>
            <a:noAutofit/>
          </a:bodyPr>
          <a:lstStyle/>
          <a:p>
            <a:r>
              <a:rPr lang="en-SG" sz="3200" dirty="0">
                <a:latin typeface="Monotype Corsiva" panose="03010101010201010101" pitchFamily="66" charset="0"/>
              </a:rPr>
              <a:t> </a:t>
            </a:r>
            <a:r>
              <a:rPr lang="en-SG" sz="3200" dirty="0"/>
              <a:t>Time to be spent for sight-seeing(1day =16 hours)</a:t>
            </a:r>
          </a:p>
          <a:p>
            <a:r>
              <a:rPr lang="en-SG" sz="3200" dirty="0"/>
              <a:t> Where will the user be staying ( Starting point)</a:t>
            </a:r>
          </a:p>
          <a:p>
            <a:r>
              <a:rPr lang="en-SG" sz="3200" dirty="0"/>
              <a:t> User preferences (Free text)</a:t>
            </a:r>
          </a:p>
          <a:p>
            <a:pPr marL="0" indent="0">
              <a:buNone/>
            </a:pPr>
            <a:endParaRPr lang="en-SG" sz="3200" dirty="0">
              <a:latin typeface="Monotype Corsiva" panose="03010101010201010101" pitchFamily="66" charset="0"/>
            </a:endParaRPr>
          </a:p>
          <a:p>
            <a:pPr marL="0" indent="0">
              <a:buNone/>
            </a:pPr>
            <a:endParaRPr lang="en-SG" sz="3200" dirty="0">
              <a:latin typeface="Monotype Corsiva" panose="03010101010201010101" pitchFamily="66" charset="0"/>
            </a:endParaRPr>
          </a:p>
          <a:p>
            <a:endParaRPr lang="en-SG" sz="3200" dirty="0">
              <a:latin typeface="Monotype Corsiva" panose="03010101010201010101" pitchFamily="66" charset="0"/>
            </a:endParaRPr>
          </a:p>
          <a:p>
            <a:pPr marL="0" indent="0">
              <a:buNone/>
            </a:pPr>
            <a:endParaRPr lang="en-SG" sz="3200" dirty="0">
              <a:latin typeface="Monotype Corsiva" panose="03010101010201010101" pitchFamily="66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771C9C-D47C-4021-8F42-6A95F589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0" y="795130"/>
            <a:ext cx="10515600" cy="488921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353535"/>
                </a:solidFill>
                <a:latin typeface="Monotype Corsiva" panose="03010101010201010101" pitchFamily="66" charset="0"/>
              </a:rPr>
              <a:t>Inputs from the User</a:t>
            </a:r>
            <a:r>
              <a:rPr lang="en-SG" sz="4000" dirty="0">
                <a:latin typeface="Monotype Corsiva" panose="03010101010201010101" pitchFamily="66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917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CF3D02-4EE0-4DC3-BF9A-D2B2775B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7" y="277116"/>
            <a:ext cx="10515600" cy="775251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353535"/>
                </a:solidFill>
                <a:latin typeface="Monotype Corsiva" panose="03010101010201010101" pitchFamily="66" charset="0"/>
              </a:rPr>
              <a:t>Methodology :</a:t>
            </a:r>
            <a:endParaRPr lang="en-SG" sz="4000" dirty="0">
              <a:latin typeface="Monotype Corsiva" panose="03010101010201010101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873D86-851D-44BE-B804-C424E7626E8E}"/>
              </a:ext>
            </a:extLst>
          </p:cNvPr>
          <p:cNvSpPr txBox="1"/>
          <p:nvPr/>
        </p:nvSpPr>
        <p:spPr>
          <a:xfrm>
            <a:off x="379379" y="1052367"/>
            <a:ext cx="11712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400" b="1" dirty="0"/>
              <a:t>Web Crawling </a:t>
            </a:r>
            <a:r>
              <a:rPr lang="en-SG" sz="2400" dirty="0"/>
              <a:t>– Crawl the data in Foursquare for different places in Singapore and store in the tables namely: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SG" sz="2400" dirty="0"/>
              <a:t>Venue containing Unique ID, Venue, Description and Rating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SG" sz="2400" dirty="0"/>
              <a:t>Tips containing the Venue ID and comments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SG" sz="2400" dirty="0"/>
              <a:t>Comments Score using the Sentiment Analysis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C4595E6-95DB-4741-86FE-1F3F871483B0}"/>
              </a:ext>
            </a:extLst>
          </p:cNvPr>
          <p:cNvSpPr/>
          <p:nvPr/>
        </p:nvSpPr>
        <p:spPr>
          <a:xfrm>
            <a:off x="6096000" y="3190672"/>
            <a:ext cx="460443" cy="57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67030-4136-439C-A0E5-423CBBC378A8}"/>
              </a:ext>
            </a:extLst>
          </p:cNvPr>
          <p:cNvSpPr txBox="1"/>
          <p:nvPr/>
        </p:nvSpPr>
        <p:spPr>
          <a:xfrm>
            <a:off x="479898" y="4024313"/>
            <a:ext cx="1171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2.  Use </a:t>
            </a:r>
            <a:r>
              <a:rPr lang="en-SG" sz="2400" b="1" dirty="0"/>
              <a:t>Latent Dirichlet allocation</a:t>
            </a:r>
            <a:r>
              <a:rPr lang="en-SG" sz="2400" dirty="0"/>
              <a:t> (LDA) to model the topics and the composition of topics of each Venue. When a user provides Preferences, we can take the preferences as a single document and classify it with the LDA model.</a:t>
            </a:r>
          </a:p>
        </p:txBody>
      </p:sp>
      <p:pic>
        <p:nvPicPr>
          <p:cNvPr id="23" name="Picture 2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88648F0-169A-4B70-881C-0E1D9B1A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50" y="4939237"/>
            <a:ext cx="4236193" cy="1732792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BC80D10A-22EF-4C80-8F2C-EC006422E88E}"/>
              </a:ext>
            </a:extLst>
          </p:cNvPr>
          <p:cNvSpPr/>
          <p:nvPr/>
        </p:nvSpPr>
        <p:spPr>
          <a:xfrm>
            <a:off x="6105727" y="5810497"/>
            <a:ext cx="460443" cy="57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31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C394-53BF-42C3-8E6D-EAD8D093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9B14-135A-4DD5-8204-45FDC973C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7"/>
            <a:ext cx="10515600" cy="4999916"/>
          </a:xfrm>
        </p:spPr>
        <p:txBody>
          <a:bodyPr/>
          <a:lstStyle/>
          <a:p>
            <a:pPr marL="0" indent="0">
              <a:buNone/>
            </a:pPr>
            <a:r>
              <a:rPr lang="en-SG" sz="2400" b="1" dirty="0"/>
              <a:t>3. Sort by Popularity </a:t>
            </a:r>
            <a:r>
              <a:rPr lang="en-SG" sz="2400" dirty="0"/>
              <a:t>: From the list of venues fetched from LDA model sort the venues depending on the Sentiment score</a:t>
            </a:r>
            <a:r>
              <a:rPr lang="en-SG" dirty="0"/>
              <a:t>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7527058-E36F-419D-92C6-4A6F2786E8C6}"/>
              </a:ext>
            </a:extLst>
          </p:cNvPr>
          <p:cNvSpPr/>
          <p:nvPr/>
        </p:nvSpPr>
        <p:spPr>
          <a:xfrm>
            <a:off x="5927386" y="3997234"/>
            <a:ext cx="460443" cy="57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37513-8F01-4C4E-9E92-048F780F1D3C}"/>
              </a:ext>
            </a:extLst>
          </p:cNvPr>
          <p:cNvSpPr txBox="1"/>
          <p:nvPr/>
        </p:nvSpPr>
        <p:spPr>
          <a:xfrm>
            <a:off x="758757" y="2976664"/>
            <a:ext cx="1106034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SG" sz="2400" b="1" dirty="0"/>
              <a:t>4.  Shortest Paths </a:t>
            </a:r>
            <a:r>
              <a:rPr lang="en-SG" sz="2800" b="1" dirty="0"/>
              <a:t>: </a:t>
            </a:r>
            <a:r>
              <a:rPr lang="en-SG" sz="2400" dirty="0"/>
              <a:t>Build the algorithm to determine the shortest path from point to point. Path weights are determined using the </a:t>
            </a:r>
            <a:r>
              <a:rPr lang="en-SG" sz="2400" b="1" dirty="0"/>
              <a:t>Haversine formula</a:t>
            </a:r>
            <a:r>
              <a:rPr lang="en-SG" sz="2400" dirty="0"/>
              <a:t>.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F31990-3E0E-4159-ACC7-31D63B88E153}"/>
              </a:ext>
            </a:extLst>
          </p:cNvPr>
          <p:cNvSpPr/>
          <p:nvPr/>
        </p:nvSpPr>
        <p:spPr>
          <a:xfrm>
            <a:off x="5927386" y="2296706"/>
            <a:ext cx="460443" cy="575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C3AAE-E9BB-4E2A-8FFB-E84A356E1774}"/>
              </a:ext>
            </a:extLst>
          </p:cNvPr>
          <p:cNvSpPr txBox="1"/>
          <p:nvPr/>
        </p:nvSpPr>
        <p:spPr>
          <a:xfrm>
            <a:off x="758757" y="4851322"/>
            <a:ext cx="11196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SG" sz="2400" b="1" dirty="0"/>
              <a:t>5. WEB USER INTERFACE Development</a:t>
            </a:r>
            <a:r>
              <a:rPr lang="en-SG" dirty="0"/>
              <a:t>: </a:t>
            </a:r>
            <a:r>
              <a:rPr lang="en-SG" sz="2400" dirty="0"/>
              <a:t>Build the Web Application and integrate with the above interface</a:t>
            </a:r>
          </a:p>
        </p:txBody>
      </p:sp>
    </p:spTree>
    <p:extLst>
      <p:ext uri="{BB962C8B-B14F-4D97-AF65-F5344CB8AC3E}">
        <p14:creationId xmlns:p14="http://schemas.microsoft.com/office/powerpoint/2010/main" val="16745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0165AA-F933-40ED-8686-9C23247554E3}"/>
              </a:ext>
            </a:extLst>
          </p:cNvPr>
          <p:cNvSpPr txBox="1"/>
          <p:nvPr/>
        </p:nvSpPr>
        <p:spPr>
          <a:xfrm>
            <a:off x="4237796" y="4820477"/>
            <a:ext cx="3415333" cy="437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918674-BCCF-433B-A869-F5A271EBB428}"/>
              </a:ext>
            </a:extLst>
          </p:cNvPr>
          <p:cNvSpPr txBox="1">
            <a:spLocks/>
          </p:cNvSpPr>
          <p:nvPr/>
        </p:nvSpPr>
        <p:spPr>
          <a:xfrm>
            <a:off x="2947089" y="792030"/>
            <a:ext cx="7852991" cy="2100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4800" dirty="0">
              <a:solidFill>
                <a:schemeClr val="accent1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891E4-84D9-45FE-8410-FE9528589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1" y="1423988"/>
            <a:ext cx="7904575" cy="29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4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187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Monotype Corsiva</vt:lpstr>
      <vt:lpstr>Office Theme</vt:lpstr>
      <vt:lpstr>PowerPoint Presentation</vt:lpstr>
      <vt:lpstr>Goal :</vt:lpstr>
      <vt:lpstr>Inputs from the User:</vt:lpstr>
      <vt:lpstr>Methodology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KUMAR</dc:creator>
  <cp:lastModifiedBy>Alagu ALAGAPPAN</cp:lastModifiedBy>
  <cp:revision>59</cp:revision>
  <dcterms:created xsi:type="dcterms:W3CDTF">2017-09-20T16:58:53Z</dcterms:created>
  <dcterms:modified xsi:type="dcterms:W3CDTF">2018-03-04T07:50:04Z</dcterms:modified>
</cp:coreProperties>
</file>