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5"/>
    <p:sldMasterId id="2147483673" r:id="rId6"/>
    <p:sldMasterId id="214748367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798896-6EAB-4473-9976-1D0868F35DF4}">
  <a:tblStyle styleId="{F1798896-6EAB-4473-9976-1D0868F35DF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slide" Target="slides/slide34.xml"/><Relationship Id="rId41" Type="http://schemas.openxmlformats.org/officeDocument/2006/relationships/slide" Target="slides/slide33.xml"/><Relationship Id="rId22" Type="http://schemas.openxmlformats.org/officeDocument/2006/relationships/slide" Target="slides/slide14.xml"/><Relationship Id="rId44" Type="http://schemas.openxmlformats.org/officeDocument/2006/relationships/slide" Target="slides/slide36.xml"/><Relationship Id="rId21" Type="http://schemas.openxmlformats.org/officeDocument/2006/relationships/slide" Target="slides/slide13.xml"/><Relationship Id="rId43" Type="http://schemas.openxmlformats.org/officeDocument/2006/relationships/slide" Target="slides/slide35.xml"/><Relationship Id="rId24" Type="http://schemas.openxmlformats.org/officeDocument/2006/relationships/slide" Target="slides/slide16.xml"/><Relationship Id="rId46" Type="http://schemas.openxmlformats.org/officeDocument/2006/relationships/slide" Target="slides/slide38.xml"/><Relationship Id="rId23" Type="http://schemas.openxmlformats.org/officeDocument/2006/relationships/slide" Target="slides/slide15.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48" Type="http://schemas.openxmlformats.org/officeDocument/2006/relationships/slide" Target="slides/slide40.xml"/><Relationship Id="rId25" Type="http://schemas.openxmlformats.org/officeDocument/2006/relationships/slide" Target="slides/slide17.xml"/><Relationship Id="rId47" Type="http://schemas.openxmlformats.org/officeDocument/2006/relationships/slide" Target="slides/slide39.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572257242_2_9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p:txBody>
      </p:sp>
      <p:sp>
        <p:nvSpPr>
          <p:cNvPr id="157" name="Google Shape;157;g2c572257242_2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572257242_3_4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Harleen</a:t>
            </a:r>
            <a:endParaRPr/>
          </a:p>
        </p:txBody>
      </p:sp>
      <p:sp>
        <p:nvSpPr>
          <p:cNvPr id="218" name="Google Shape;218;g2c572257242_3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572257242_3_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Harleen</a:t>
            </a:r>
            <a:endParaRPr/>
          </a:p>
        </p:txBody>
      </p:sp>
      <p:sp>
        <p:nvSpPr>
          <p:cNvPr id="226" name="Google Shape;226;g2c572257242_3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c572257242_3_6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2c572257242_3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572257242_2_1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Harleen</a:t>
            </a:r>
            <a:endParaRPr/>
          </a:p>
        </p:txBody>
      </p:sp>
      <p:sp>
        <p:nvSpPr>
          <p:cNvPr id="240" name="Google Shape;240;g2c572257242_2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c572257242_3_6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2c572257242_3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c572257242_3_7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a:t>
            </a:r>
            <a:endParaRPr/>
          </a:p>
        </p:txBody>
      </p:sp>
      <p:sp>
        <p:nvSpPr>
          <p:cNvPr id="254" name="Google Shape;254;g2c572257242_3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c572257242_2_1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     when look at the top 5 death totals during this time period </a:t>
            </a:r>
            <a:r>
              <a:rPr lang="en"/>
              <a:t>cardiovascular</a:t>
            </a:r>
            <a:r>
              <a:rPr lang="en"/>
              <a:t> </a:t>
            </a:r>
            <a:r>
              <a:rPr lang="en"/>
              <a:t>disease is the big winner  it accounts for nearly 30%</a:t>
            </a:r>
            <a:r>
              <a:rPr lang="en">
                <a:solidFill>
                  <a:schemeClr val="dk1"/>
                </a:solidFill>
                <a:highlight>
                  <a:srgbClr val="FFFFFF"/>
                </a:highlight>
              </a:rPr>
              <a:t> of deaths worldwide from 1990-2019</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a:p>
        </p:txBody>
      </p:sp>
      <p:sp>
        <p:nvSpPr>
          <p:cNvPr id="261" name="Google Shape;261;g2c572257242_2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c572257242_2_14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 </a:t>
            </a:r>
            <a:r>
              <a:rPr lang="en"/>
              <a:t>when</a:t>
            </a:r>
            <a:r>
              <a:rPr lang="en"/>
              <a:t> looking at the bottom 5 causes of death during the time period  most of the causes are from outside factors rather than disease like we saw in the top 5 causes </a:t>
            </a:r>
            <a:endParaRPr/>
          </a:p>
        </p:txBody>
      </p:sp>
      <p:sp>
        <p:nvSpPr>
          <p:cNvPr id="270" name="Google Shape;270;g2c572257242_2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6c69ac258d_1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Karuna</a:t>
            </a:r>
            <a:endParaRPr/>
          </a:p>
        </p:txBody>
      </p:sp>
      <p:sp>
        <p:nvSpPr>
          <p:cNvPr id="279" name="Google Shape;279;g26c69ac258d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6c69ac258d_1_1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Joe/Thomas</a:t>
            </a:r>
            <a:endParaRPr/>
          </a:p>
        </p:txBody>
      </p:sp>
      <p:sp>
        <p:nvSpPr>
          <p:cNvPr id="287" name="Google Shape;287;g26c69ac258d_1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572257242_2_1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c572257242_2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6c69ac258d_1_1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Karuna</a:t>
            </a:r>
            <a:endParaRPr/>
          </a:p>
        </p:txBody>
      </p:sp>
      <p:sp>
        <p:nvSpPr>
          <p:cNvPr id="297" name="Google Shape;297;g26c69ac258d_1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6c69ac258d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Joe</a:t>
            </a:r>
            <a:endParaRPr>
              <a:solidFill>
                <a:schemeClr val="dk1"/>
              </a:solidFill>
            </a:endParaRPr>
          </a:p>
          <a:p>
            <a:pPr indent="0" lvl="0" marL="0" rtl="0" algn="l">
              <a:spcBef>
                <a:spcPts val="0"/>
              </a:spcBef>
              <a:spcAft>
                <a:spcPts val="0"/>
              </a:spcAft>
              <a:buNone/>
            </a:pPr>
            <a:r>
              <a:t/>
            </a:r>
            <a:endParaRPr/>
          </a:p>
        </p:txBody>
      </p:sp>
      <p:sp>
        <p:nvSpPr>
          <p:cNvPr id="305" name="Google Shape;305;g26c69ac258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6c69ac258d_1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Joe</a:t>
            </a:r>
            <a:endParaRPr/>
          </a:p>
        </p:txBody>
      </p:sp>
      <p:sp>
        <p:nvSpPr>
          <p:cNvPr id="313" name="Google Shape;313;g26c69ac258d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c69ac258d_1_9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26c69ac258d_1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6c69ac258d_1_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330" name="Google Shape;330;g26c69ac258d_1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6c69ac258d_1_8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Joe</a:t>
            </a:r>
            <a:endParaRPr>
              <a:solidFill>
                <a:schemeClr val="dk1"/>
              </a:solidFill>
            </a:endParaRPr>
          </a:p>
          <a:p>
            <a:pPr indent="0" lvl="0" marL="0" rtl="0" algn="l">
              <a:spcBef>
                <a:spcPts val="0"/>
              </a:spcBef>
              <a:spcAft>
                <a:spcPts val="0"/>
              </a:spcAft>
              <a:buNone/>
            </a:pPr>
            <a:r>
              <a:t/>
            </a:r>
            <a:endParaRPr/>
          </a:p>
        </p:txBody>
      </p:sp>
      <p:sp>
        <p:nvSpPr>
          <p:cNvPr id="338" name="Google Shape;338;g26c69ac258d_1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6c69ac258d_1_10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Joe</a:t>
            </a:r>
            <a:endParaRPr/>
          </a:p>
        </p:txBody>
      </p:sp>
      <p:sp>
        <p:nvSpPr>
          <p:cNvPr id="346" name="Google Shape;346;g26c69ac258d_1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6c69ac258d_1_1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Grant</a:t>
            </a:r>
            <a:endParaRPr/>
          </a:p>
        </p:txBody>
      </p:sp>
      <p:sp>
        <p:nvSpPr>
          <p:cNvPr id="355" name="Google Shape;355;g26c69ac258d_1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6c69ac258d_0_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a:t>
            </a:r>
            <a:endParaRPr/>
          </a:p>
        </p:txBody>
      </p:sp>
      <p:sp>
        <p:nvSpPr>
          <p:cNvPr id="363" name="Google Shape;363;g26c69ac258d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6c69ac258d_1_1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  When comparing the top 2 </a:t>
            </a:r>
            <a:r>
              <a:rPr lang="en"/>
              <a:t>deaths</a:t>
            </a:r>
            <a:r>
              <a:rPr lang="en"/>
              <a:t> in the us they have no correlation </a:t>
            </a:r>
            <a:endParaRPr/>
          </a:p>
        </p:txBody>
      </p:sp>
      <p:sp>
        <p:nvSpPr>
          <p:cNvPr id="371" name="Google Shape;371;g26c69ac258d_1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572257242_2_1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p:txBody>
      </p:sp>
      <p:sp>
        <p:nvSpPr>
          <p:cNvPr id="169" name="Google Shape;169;g2c572257242_2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6c69ac258d_0_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Joe</a:t>
            </a:r>
            <a:endParaRPr>
              <a:solidFill>
                <a:schemeClr val="dk1"/>
              </a:solidFill>
            </a:endParaRPr>
          </a:p>
          <a:p>
            <a:pPr indent="0" lvl="0" marL="0" rtl="0" algn="l">
              <a:spcBef>
                <a:spcPts val="0"/>
              </a:spcBef>
              <a:spcAft>
                <a:spcPts val="0"/>
              </a:spcAft>
              <a:buNone/>
            </a:pPr>
            <a:r>
              <a:t/>
            </a:r>
            <a:endParaRPr/>
          </a:p>
        </p:txBody>
      </p:sp>
      <p:sp>
        <p:nvSpPr>
          <p:cNvPr id="380" name="Google Shape;380;g26c69ac258d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6c69ac258d_0_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Joe</a:t>
            </a:r>
            <a:endParaRPr>
              <a:solidFill>
                <a:schemeClr val="dk1"/>
              </a:solidFill>
            </a:endParaRPr>
          </a:p>
          <a:p>
            <a:pPr indent="0" lvl="0" marL="0" rtl="0" algn="l">
              <a:spcBef>
                <a:spcPts val="0"/>
              </a:spcBef>
              <a:spcAft>
                <a:spcPts val="0"/>
              </a:spcAft>
              <a:buNone/>
            </a:pPr>
            <a:r>
              <a:t/>
            </a:r>
            <a:endParaRPr/>
          </a:p>
        </p:txBody>
      </p:sp>
      <p:sp>
        <p:nvSpPr>
          <p:cNvPr id="388" name="Google Shape;388;g26c69ac258d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6c69ac258d_1_10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Joe </a:t>
            </a:r>
            <a:endParaRPr>
              <a:solidFill>
                <a:schemeClr val="dk1"/>
              </a:solidFill>
            </a:endParaRPr>
          </a:p>
          <a:p>
            <a:pPr indent="0" lvl="0" marL="0" rtl="0" algn="l">
              <a:spcBef>
                <a:spcPts val="0"/>
              </a:spcBef>
              <a:spcAft>
                <a:spcPts val="0"/>
              </a:spcAft>
              <a:buNone/>
            </a:pPr>
            <a:r>
              <a:t/>
            </a:r>
            <a:endParaRPr/>
          </a:p>
        </p:txBody>
      </p:sp>
      <p:sp>
        <p:nvSpPr>
          <p:cNvPr id="396" name="Google Shape;396;g26c69ac258d_1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6c69ac258d_1_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Thomas - we also made an Hvplot to show the how there may be regional differences in certain diseases such as malaria. Since malaria is transmitted through </a:t>
            </a:r>
            <a:r>
              <a:rPr lang="en"/>
              <a:t>mosquitoes</a:t>
            </a:r>
            <a:r>
              <a:rPr lang="en"/>
              <a:t>, there is a higher prevalence of malaria deaths in areas where mosquitoes thrive such as Africa and Southeast Asia. Nigeria in particular had the greatest number of malaria deaths and lower respiratory infection which is also a byproduct of malaria. Another compounding factor could be income since lower income countries may lack the resources to have widespread malaria vaccines distributed.</a:t>
            </a:r>
            <a:endParaRPr/>
          </a:p>
          <a:p>
            <a:pPr indent="0" lvl="0" marL="0" rtl="0" algn="l">
              <a:spcBef>
                <a:spcPts val="0"/>
              </a:spcBef>
              <a:spcAft>
                <a:spcPts val="0"/>
              </a:spcAft>
              <a:buNone/>
            </a:pPr>
            <a:r>
              <a:t/>
            </a:r>
            <a:endParaRPr/>
          </a:p>
        </p:txBody>
      </p:sp>
      <p:sp>
        <p:nvSpPr>
          <p:cNvPr id="405" name="Google Shape;405;g26c69ac258d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c572257242_2_2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g2c572257242_2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c572257242_2_2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Deaths from lifestyle factors are a lot higher  compared to environmental factors whether you look at high or low income country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Deaths due to environmental risk factors are much higher in low income countries compared to high income. A great example of this is high income countries will usually have better access to safe drinking water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High Foreign aid has a positive impact on preventing deaths in low income countries </a:t>
            </a:r>
            <a:endParaRPr/>
          </a:p>
        </p:txBody>
      </p:sp>
      <p:sp>
        <p:nvSpPr>
          <p:cNvPr id="420" name="Google Shape;420;g2c572257242_2_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c572257242_3_1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Justin</a:t>
            </a:r>
            <a:endParaRPr>
              <a:solidFill>
                <a:schemeClr val="dk1"/>
              </a:solidFill>
            </a:endParaRPr>
          </a:p>
        </p:txBody>
      </p:sp>
      <p:sp>
        <p:nvSpPr>
          <p:cNvPr id="427" name="Google Shape;427;g2c572257242_3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c572257242_3_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2c572257242_3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6c69ac258d_1_1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p:txBody>
      </p:sp>
      <p:sp>
        <p:nvSpPr>
          <p:cNvPr id="440" name="Google Shape;440;g26c69ac258d_1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c572257242_3_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p:txBody>
      </p:sp>
      <p:sp>
        <p:nvSpPr>
          <p:cNvPr id="448" name="Google Shape;448;g2c572257242_3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572257242_3_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p:txBody>
      </p:sp>
      <p:sp>
        <p:nvSpPr>
          <p:cNvPr id="176" name="Google Shape;176;g2c572257242_3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c572257242_3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p:txBody>
      </p:sp>
      <p:sp>
        <p:nvSpPr>
          <p:cNvPr id="455" name="Google Shape;455;g2c572257242_3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c572257242_3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p:txBody>
      </p:sp>
      <p:sp>
        <p:nvSpPr>
          <p:cNvPr id="183" name="Google Shape;183;g2c572257242_3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572257242_3_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c572257242_3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572257242_2_12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Harleen</a:t>
            </a:r>
            <a:endParaRPr/>
          </a:p>
        </p:txBody>
      </p:sp>
      <p:sp>
        <p:nvSpPr>
          <p:cNvPr id="196" name="Google Shape;196;g2c572257242_2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572257242_3_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Harleen</a:t>
            </a:r>
            <a:endParaRPr/>
          </a:p>
        </p:txBody>
      </p:sp>
      <p:sp>
        <p:nvSpPr>
          <p:cNvPr id="203" name="Google Shape;203;g2c572257242_3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572257242_3_4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Harleen</a:t>
            </a:r>
            <a:endParaRPr/>
          </a:p>
        </p:txBody>
      </p:sp>
      <p:sp>
        <p:nvSpPr>
          <p:cNvPr id="211" name="Google Shape;211;g2c572257242_3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Arial"/>
              <a:buNone/>
              <a:defRPr sz="45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solidFill>
                  <a:schemeClr val="dk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800">
                <a:solidFill>
                  <a:schemeClr val="dk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800" u="none" cap="none" strike="noStrike">
                <a:solidFill>
                  <a:schemeClr val="dk1"/>
                </a:solidFill>
                <a:latin typeface="Arial"/>
                <a:ea typeface="Arial"/>
                <a:cs typeface="Arial"/>
                <a:sym typeface="Arial"/>
              </a:defRPr>
            </a:lvl1pPr>
            <a:lvl2pPr indent="0" lvl="1" marL="0" algn="r">
              <a:spcBef>
                <a:spcPts val="0"/>
              </a:spcBef>
              <a:buNone/>
              <a:defRPr b="0" i="0" sz="800" u="none" cap="none" strike="noStrike">
                <a:solidFill>
                  <a:schemeClr val="dk1"/>
                </a:solidFill>
                <a:latin typeface="Arial"/>
                <a:ea typeface="Arial"/>
                <a:cs typeface="Arial"/>
                <a:sym typeface="Arial"/>
              </a:defRPr>
            </a:lvl2pPr>
            <a:lvl3pPr indent="0" lvl="2" marL="0" algn="r">
              <a:spcBef>
                <a:spcPts val="0"/>
              </a:spcBef>
              <a:buNone/>
              <a:defRPr b="0" i="0" sz="800" u="none" cap="none" strike="noStrike">
                <a:solidFill>
                  <a:schemeClr val="dk1"/>
                </a:solidFill>
                <a:latin typeface="Arial"/>
                <a:ea typeface="Arial"/>
                <a:cs typeface="Arial"/>
                <a:sym typeface="Arial"/>
              </a:defRPr>
            </a:lvl3pPr>
            <a:lvl4pPr indent="0" lvl="3" marL="0" algn="r">
              <a:spcBef>
                <a:spcPts val="0"/>
              </a:spcBef>
              <a:buNone/>
              <a:defRPr b="0" i="0" sz="800" u="none" cap="none" strike="noStrike">
                <a:solidFill>
                  <a:schemeClr val="dk1"/>
                </a:solidFill>
                <a:latin typeface="Arial"/>
                <a:ea typeface="Arial"/>
                <a:cs typeface="Arial"/>
                <a:sym typeface="Arial"/>
              </a:defRPr>
            </a:lvl4pPr>
            <a:lvl5pPr indent="0" lvl="4" marL="0" algn="r">
              <a:spcBef>
                <a:spcPts val="0"/>
              </a:spcBef>
              <a:buNone/>
              <a:defRPr b="0" i="0" sz="800" u="none" cap="none" strike="noStrike">
                <a:solidFill>
                  <a:schemeClr val="dk1"/>
                </a:solidFill>
                <a:latin typeface="Arial"/>
                <a:ea typeface="Arial"/>
                <a:cs typeface="Arial"/>
                <a:sym typeface="Arial"/>
              </a:defRPr>
            </a:lvl5pPr>
            <a:lvl6pPr indent="0" lvl="5" marL="0" algn="r">
              <a:spcBef>
                <a:spcPts val="0"/>
              </a:spcBef>
              <a:buNone/>
              <a:defRPr b="0" i="0" sz="800" u="none" cap="none" strike="noStrike">
                <a:solidFill>
                  <a:schemeClr val="dk1"/>
                </a:solidFill>
                <a:latin typeface="Arial"/>
                <a:ea typeface="Arial"/>
                <a:cs typeface="Arial"/>
                <a:sym typeface="Arial"/>
              </a:defRPr>
            </a:lvl6pPr>
            <a:lvl7pPr indent="0" lvl="6" marL="0" algn="r">
              <a:spcBef>
                <a:spcPts val="0"/>
              </a:spcBef>
              <a:buNone/>
              <a:defRPr b="0" i="0" sz="800" u="none" cap="none" strike="noStrike">
                <a:solidFill>
                  <a:schemeClr val="dk1"/>
                </a:solidFill>
                <a:latin typeface="Arial"/>
                <a:ea typeface="Arial"/>
                <a:cs typeface="Arial"/>
                <a:sym typeface="Arial"/>
              </a:defRPr>
            </a:lvl7pPr>
            <a:lvl8pPr indent="0" lvl="7" marL="0" algn="r">
              <a:spcBef>
                <a:spcPts val="0"/>
              </a:spcBef>
              <a:buNone/>
              <a:defRPr b="0" i="0" sz="800" u="none" cap="none" strike="noStrike">
                <a:solidFill>
                  <a:schemeClr val="dk1"/>
                </a:solidFill>
                <a:latin typeface="Arial"/>
                <a:ea typeface="Arial"/>
                <a:cs typeface="Arial"/>
                <a:sym typeface="Arial"/>
              </a:defRPr>
            </a:lvl8pPr>
            <a:lvl9pPr indent="0" lvl="8" mar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2" name="Google Shape;62;p14"/>
          <p:cNvPicPr preferRelativeResize="0"/>
          <p:nvPr/>
        </p:nvPicPr>
        <p:blipFill rotWithShape="1">
          <a:blip r:embed="rId2">
            <a:alphaModFix/>
          </a:blip>
          <a:srcRect b="0" l="0" r="0" t="0"/>
          <a:stretch/>
        </p:blipFill>
        <p:spPr>
          <a:xfrm>
            <a:off x="628650" y="4619462"/>
            <a:ext cx="428572" cy="428572"/>
          </a:xfrm>
          <a:prstGeom prst="rect">
            <a:avLst/>
          </a:prstGeom>
          <a:noFill/>
          <a:ln>
            <a:noFill/>
          </a:ln>
        </p:spPr>
      </p:pic>
      <p:cxnSp>
        <p:nvCxnSpPr>
          <p:cNvPr id="63" name="Google Shape;63;p14"/>
          <p:cNvCxnSpPr/>
          <p:nvPr/>
        </p:nvCxnSpPr>
        <p:spPr>
          <a:xfrm>
            <a:off x="45720" y="5086829"/>
            <a:ext cx="9006840" cy="0"/>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003262"/>
              </a:buClr>
              <a:buSzPts val="3300"/>
              <a:buFont typeface="Arial"/>
              <a:buNone/>
              <a:defRPr>
                <a:solidFill>
                  <a:srgbClr val="00326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6" name="Google Shape;66;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67" name="Google Shape;67;p15"/>
          <p:cNvCxnSpPr/>
          <p:nvPr/>
        </p:nvCxnSpPr>
        <p:spPr>
          <a:xfrm>
            <a:off x="45720" y="5086829"/>
            <a:ext cx="9006840" cy="0"/>
          </a:xfrm>
          <a:prstGeom prst="straightConnector1">
            <a:avLst/>
          </a:prstGeom>
          <a:noFill/>
          <a:ln cap="flat" cmpd="sng" w="19050">
            <a:solidFill>
              <a:schemeClr val="dk1"/>
            </a:solidFill>
            <a:prstDash val="solid"/>
            <a:miter lim="800000"/>
            <a:headEnd len="sm" w="sm" type="none"/>
            <a:tailEnd len="sm" w="sm" type="none"/>
          </a:ln>
        </p:spPr>
      </p:cxnSp>
      <p:sp>
        <p:nvSpPr>
          <p:cNvPr id="68" name="Google Shape;68;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800" u="none" cap="none" strike="noStrike">
                <a:solidFill>
                  <a:schemeClr val="dk1"/>
                </a:solidFill>
                <a:latin typeface="Arial"/>
                <a:ea typeface="Arial"/>
                <a:cs typeface="Arial"/>
                <a:sym typeface="Arial"/>
              </a:defRPr>
            </a:lvl1pPr>
            <a:lvl2pPr indent="0" lvl="1" marL="0" algn="r">
              <a:spcBef>
                <a:spcPts val="0"/>
              </a:spcBef>
              <a:buNone/>
              <a:defRPr b="0" i="0" sz="800" u="none" cap="none" strike="noStrike">
                <a:solidFill>
                  <a:schemeClr val="dk1"/>
                </a:solidFill>
                <a:latin typeface="Arial"/>
                <a:ea typeface="Arial"/>
                <a:cs typeface="Arial"/>
                <a:sym typeface="Arial"/>
              </a:defRPr>
            </a:lvl2pPr>
            <a:lvl3pPr indent="0" lvl="2" marL="0" algn="r">
              <a:spcBef>
                <a:spcPts val="0"/>
              </a:spcBef>
              <a:buNone/>
              <a:defRPr b="0" i="0" sz="800" u="none" cap="none" strike="noStrike">
                <a:solidFill>
                  <a:schemeClr val="dk1"/>
                </a:solidFill>
                <a:latin typeface="Arial"/>
                <a:ea typeface="Arial"/>
                <a:cs typeface="Arial"/>
                <a:sym typeface="Arial"/>
              </a:defRPr>
            </a:lvl3pPr>
            <a:lvl4pPr indent="0" lvl="3" marL="0" algn="r">
              <a:spcBef>
                <a:spcPts val="0"/>
              </a:spcBef>
              <a:buNone/>
              <a:defRPr b="0" i="0" sz="800" u="none" cap="none" strike="noStrike">
                <a:solidFill>
                  <a:schemeClr val="dk1"/>
                </a:solidFill>
                <a:latin typeface="Arial"/>
                <a:ea typeface="Arial"/>
                <a:cs typeface="Arial"/>
                <a:sym typeface="Arial"/>
              </a:defRPr>
            </a:lvl4pPr>
            <a:lvl5pPr indent="0" lvl="4" marL="0" algn="r">
              <a:spcBef>
                <a:spcPts val="0"/>
              </a:spcBef>
              <a:buNone/>
              <a:defRPr b="0" i="0" sz="800" u="none" cap="none" strike="noStrike">
                <a:solidFill>
                  <a:schemeClr val="dk1"/>
                </a:solidFill>
                <a:latin typeface="Arial"/>
                <a:ea typeface="Arial"/>
                <a:cs typeface="Arial"/>
                <a:sym typeface="Arial"/>
              </a:defRPr>
            </a:lvl5pPr>
            <a:lvl6pPr indent="0" lvl="5" marL="0" algn="r">
              <a:spcBef>
                <a:spcPts val="0"/>
              </a:spcBef>
              <a:buNone/>
              <a:defRPr b="0" i="0" sz="800" u="none" cap="none" strike="noStrike">
                <a:solidFill>
                  <a:schemeClr val="dk1"/>
                </a:solidFill>
                <a:latin typeface="Arial"/>
                <a:ea typeface="Arial"/>
                <a:cs typeface="Arial"/>
                <a:sym typeface="Arial"/>
              </a:defRPr>
            </a:lvl6pPr>
            <a:lvl7pPr indent="0" lvl="6" marL="0" algn="r">
              <a:spcBef>
                <a:spcPts val="0"/>
              </a:spcBef>
              <a:buNone/>
              <a:defRPr b="0" i="0" sz="800" u="none" cap="none" strike="noStrike">
                <a:solidFill>
                  <a:schemeClr val="dk1"/>
                </a:solidFill>
                <a:latin typeface="Arial"/>
                <a:ea typeface="Arial"/>
                <a:cs typeface="Arial"/>
                <a:sym typeface="Arial"/>
              </a:defRPr>
            </a:lvl7pPr>
            <a:lvl8pPr indent="0" lvl="7" marL="0" algn="r">
              <a:spcBef>
                <a:spcPts val="0"/>
              </a:spcBef>
              <a:buNone/>
              <a:defRPr b="0" i="0" sz="800" u="none" cap="none" strike="noStrike">
                <a:solidFill>
                  <a:schemeClr val="dk1"/>
                </a:solidFill>
                <a:latin typeface="Arial"/>
                <a:ea typeface="Arial"/>
                <a:cs typeface="Arial"/>
                <a:sym typeface="Arial"/>
              </a:defRPr>
            </a:lvl8pPr>
            <a:lvl9pPr indent="0" lvl="8" mar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solidFill>
          <a:srgbClr val="FFFFFF"/>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003262"/>
              </a:buClr>
              <a:buSzPts val="2100"/>
              <a:buFont typeface="Arial"/>
              <a:buNone/>
              <a:defRPr sz="2100">
                <a:solidFill>
                  <a:srgbClr val="00326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6"/>
          <p:cNvSpPr txBox="1"/>
          <p:nvPr>
            <p:ph idx="1" type="body"/>
          </p:nvPr>
        </p:nvSpPr>
        <p:spPr>
          <a:xfrm>
            <a:off x="628650" y="1369219"/>
            <a:ext cx="3886200" cy="3263504"/>
          </a:xfrm>
          <a:prstGeom prst="rect">
            <a:avLst/>
          </a:prstGeom>
          <a:noFill/>
          <a:ln cap="flat" cmpd="sng" w="9525">
            <a:solidFill>
              <a:schemeClr val="dk2"/>
            </a:solidFill>
            <a:prstDash val="dot"/>
            <a:round/>
            <a:headEnd len="sm" w="sm" type="none"/>
            <a:tailEnd len="sm" w="sm" type="none"/>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4" name="Google Shape;74;p16"/>
          <p:cNvSpPr txBox="1"/>
          <p:nvPr>
            <p:ph idx="2" type="body"/>
          </p:nvPr>
        </p:nvSpPr>
        <p:spPr>
          <a:xfrm>
            <a:off x="4629150" y="1369219"/>
            <a:ext cx="3886200" cy="3263504"/>
          </a:xfrm>
          <a:prstGeom prst="rect">
            <a:avLst/>
          </a:prstGeom>
          <a:noFill/>
          <a:ln cap="flat" cmpd="sng" w="9525">
            <a:solidFill>
              <a:schemeClr val="dk2"/>
            </a:solidFill>
            <a:prstDash val="dot"/>
            <a:round/>
            <a:headEnd len="sm" w="sm" type="none"/>
            <a:tailEnd len="sm" w="sm" type="none"/>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5" name="Google Shape;75;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800" u="none" cap="none" strike="noStrike">
                <a:solidFill>
                  <a:schemeClr val="dk1"/>
                </a:solidFill>
                <a:latin typeface="Arial"/>
                <a:ea typeface="Arial"/>
                <a:cs typeface="Arial"/>
                <a:sym typeface="Arial"/>
              </a:defRPr>
            </a:lvl1pPr>
            <a:lvl2pPr indent="0" lvl="1" marL="0" algn="r">
              <a:spcBef>
                <a:spcPts val="0"/>
              </a:spcBef>
              <a:buNone/>
              <a:defRPr b="0" i="0" sz="800" u="none" cap="none" strike="noStrike">
                <a:solidFill>
                  <a:schemeClr val="dk1"/>
                </a:solidFill>
                <a:latin typeface="Arial"/>
                <a:ea typeface="Arial"/>
                <a:cs typeface="Arial"/>
                <a:sym typeface="Arial"/>
              </a:defRPr>
            </a:lvl2pPr>
            <a:lvl3pPr indent="0" lvl="2" marL="0" algn="r">
              <a:spcBef>
                <a:spcPts val="0"/>
              </a:spcBef>
              <a:buNone/>
              <a:defRPr b="0" i="0" sz="800" u="none" cap="none" strike="noStrike">
                <a:solidFill>
                  <a:schemeClr val="dk1"/>
                </a:solidFill>
                <a:latin typeface="Arial"/>
                <a:ea typeface="Arial"/>
                <a:cs typeface="Arial"/>
                <a:sym typeface="Arial"/>
              </a:defRPr>
            </a:lvl3pPr>
            <a:lvl4pPr indent="0" lvl="3" marL="0" algn="r">
              <a:spcBef>
                <a:spcPts val="0"/>
              </a:spcBef>
              <a:buNone/>
              <a:defRPr b="0" i="0" sz="800" u="none" cap="none" strike="noStrike">
                <a:solidFill>
                  <a:schemeClr val="dk1"/>
                </a:solidFill>
                <a:latin typeface="Arial"/>
                <a:ea typeface="Arial"/>
                <a:cs typeface="Arial"/>
                <a:sym typeface="Arial"/>
              </a:defRPr>
            </a:lvl4pPr>
            <a:lvl5pPr indent="0" lvl="4" marL="0" algn="r">
              <a:spcBef>
                <a:spcPts val="0"/>
              </a:spcBef>
              <a:buNone/>
              <a:defRPr b="0" i="0" sz="800" u="none" cap="none" strike="noStrike">
                <a:solidFill>
                  <a:schemeClr val="dk1"/>
                </a:solidFill>
                <a:latin typeface="Arial"/>
                <a:ea typeface="Arial"/>
                <a:cs typeface="Arial"/>
                <a:sym typeface="Arial"/>
              </a:defRPr>
            </a:lvl5pPr>
            <a:lvl6pPr indent="0" lvl="5" marL="0" algn="r">
              <a:spcBef>
                <a:spcPts val="0"/>
              </a:spcBef>
              <a:buNone/>
              <a:defRPr b="0" i="0" sz="800" u="none" cap="none" strike="noStrike">
                <a:solidFill>
                  <a:schemeClr val="dk1"/>
                </a:solidFill>
                <a:latin typeface="Arial"/>
                <a:ea typeface="Arial"/>
                <a:cs typeface="Arial"/>
                <a:sym typeface="Arial"/>
              </a:defRPr>
            </a:lvl6pPr>
            <a:lvl7pPr indent="0" lvl="6" marL="0" algn="r">
              <a:spcBef>
                <a:spcPts val="0"/>
              </a:spcBef>
              <a:buNone/>
              <a:defRPr b="0" i="0" sz="800" u="none" cap="none" strike="noStrike">
                <a:solidFill>
                  <a:schemeClr val="dk1"/>
                </a:solidFill>
                <a:latin typeface="Arial"/>
                <a:ea typeface="Arial"/>
                <a:cs typeface="Arial"/>
                <a:sym typeface="Arial"/>
              </a:defRPr>
            </a:lvl7pPr>
            <a:lvl8pPr indent="0" lvl="7" marL="0" algn="r">
              <a:spcBef>
                <a:spcPts val="0"/>
              </a:spcBef>
              <a:buNone/>
              <a:defRPr b="0" i="0" sz="800" u="none" cap="none" strike="noStrike">
                <a:solidFill>
                  <a:schemeClr val="dk1"/>
                </a:solidFill>
                <a:latin typeface="Arial"/>
                <a:ea typeface="Arial"/>
                <a:cs typeface="Arial"/>
                <a:sym typeface="Arial"/>
              </a:defRPr>
            </a:lvl8pPr>
            <a:lvl9pPr indent="0" lvl="8" mar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78" name="Google Shape;78;p16"/>
          <p:cNvCxnSpPr/>
          <p:nvPr/>
        </p:nvCxnSpPr>
        <p:spPr>
          <a:xfrm>
            <a:off x="45720" y="5086829"/>
            <a:ext cx="9006840" cy="0"/>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D9C"/>
              </a:buClr>
              <a:buSzPts val="1800"/>
              <a:buNone/>
              <a:defRPr sz="1800">
                <a:solidFill>
                  <a:srgbClr val="888D9C"/>
                </a:solidFill>
              </a:defRPr>
            </a:lvl1pPr>
            <a:lvl2pPr indent="-228600" lvl="1" marL="914400" algn="l">
              <a:lnSpc>
                <a:spcPct val="90000"/>
              </a:lnSpc>
              <a:spcBef>
                <a:spcPts val="400"/>
              </a:spcBef>
              <a:spcAft>
                <a:spcPts val="0"/>
              </a:spcAft>
              <a:buClr>
                <a:srgbClr val="888D9C"/>
              </a:buClr>
              <a:buSzPts val="1500"/>
              <a:buNone/>
              <a:defRPr sz="1500">
                <a:solidFill>
                  <a:srgbClr val="888D9C"/>
                </a:solidFill>
              </a:defRPr>
            </a:lvl2pPr>
            <a:lvl3pPr indent="-228600" lvl="2" marL="1371600" algn="l">
              <a:lnSpc>
                <a:spcPct val="90000"/>
              </a:lnSpc>
              <a:spcBef>
                <a:spcPts val="400"/>
              </a:spcBef>
              <a:spcAft>
                <a:spcPts val="0"/>
              </a:spcAft>
              <a:buClr>
                <a:srgbClr val="888D9C"/>
              </a:buClr>
              <a:buSzPts val="1400"/>
              <a:buNone/>
              <a:defRPr sz="1400">
                <a:solidFill>
                  <a:srgbClr val="888D9C"/>
                </a:solidFill>
              </a:defRPr>
            </a:lvl3pPr>
            <a:lvl4pPr indent="-228600" lvl="3" marL="1828800" algn="l">
              <a:lnSpc>
                <a:spcPct val="90000"/>
              </a:lnSpc>
              <a:spcBef>
                <a:spcPts val="400"/>
              </a:spcBef>
              <a:spcAft>
                <a:spcPts val="0"/>
              </a:spcAft>
              <a:buClr>
                <a:srgbClr val="888D9C"/>
              </a:buClr>
              <a:buSzPts val="1200"/>
              <a:buNone/>
              <a:defRPr sz="1200">
                <a:solidFill>
                  <a:srgbClr val="888D9C"/>
                </a:solidFill>
              </a:defRPr>
            </a:lvl4pPr>
            <a:lvl5pPr indent="-228600" lvl="4" marL="2286000" algn="l">
              <a:lnSpc>
                <a:spcPct val="90000"/>
              </a:lnSpc>
              <a:spcBef>
                <a:spcPts val="400"/>
              </a:spcBef>
              <a:spcAft>
                <a:spcPts val="0"/>
              </a:spcAft>
              <a:buClr>
                <a:srgbClr val="888D9C"/>
              </a:buClr>
              <a:buSzPts val="1200"/>
              <a:buNone/>
              <a:defRPr sz="1200">
                <a:solidFill>
                  <a:srgbClr val="888D9C"/>
                </a:solidFill>
              </a:defRPr>
            </a:lvl5pPr>
            <a:lvl6pPr indent="-228600" lvl="5" marL="2743200" algn="l">
              <a:lnSpc>
                <a:spcPct val="90000"/>
              </a:lnSpc>
              <a:spcBef>
                <a:spcPts val="400"/>
              </a:spcBef>
              <a:spcAft>
                <a:spcPts val="0"/>
              </a:spcAft>
              <a:buClr>
                <a:srgbClr val="888D9C"/>
              </a:buClr>
              <a:buSzPts val="1200"/>
              <a:buNone/>
              <a:defRPr sz="1200">
                <a:solidFill>
                  <a:srgbClr val="888D9C"/>
                </a:solidFill>
              </a:defRPr>
            </a:lvl6pPr>
            <a:lvl7pPr indent="-228600" lvl="6" marL="3200400" algn="l">
              <a:lnSpc>
                <a:spcPct val="90000"/>
              </a:lnSpc>
              <a:spcBef>
                <a:spcPts val="400"/>
              </a:spcBef>
              <a:spcAft>
                <a:spcPts val="0"/>
              </a:spcAft>
              <a:buClr>
                <a:srgbClr val="888D9C"/>
              </a:buClr>
              <a:buSzPts val="1200"/>
              <a:buNone/>
              <a:defRPr sz="1200">
                <a:solidFill>
                  <a:srgbClr val="888D9C"/>
                </a:solidFill>
              </a:defRPr>
            </a:lvl7pPr>
            <a:lvl8pPr indent="-228600" lvl="7" marL="3657600" algn="l">
              <a:lnSpc>
                <a:spcPct val="90000"/>
              </a:lnSpc>
              <a:spcBef>
                <a:spcPts val="400"/>
              </a:spcBef>
              <a:spcAft>
                <a:spcPts val="0"/>
              </a:spcAft>
              <a:buClr>
                <a:srgbClr val="888D9C"/>
              </a:buClr>
              <a:buSzPts val="1200"/>
              <a:buNone/>
              <a:defRPr sz="1200">
                <a:solidFill>
                  <a:srgbClr val="888D9C"/>
                </a:solidFill>
              </a:defRPr>
            </a:lvl8pPr>
            <a:lvl9pPr indent="-228600" lvl="8" marL="4114800" algn="l">
              <a:lnSpc>
                <a:spcPct val="90000"/>
              </a:lnSpc>
              <a:spcBef>
                <a:spcPts val="400"/>
              </a:spcBef>
              <a:spcAft>
                <a:spcPts val="0"/>
              </a:spcAft>
              <a:buClr>
                <a:srgbClr val="888D9C"/>
              </a:buClr>
              <a:buSzPts val="1200"/>
              <a:buNone/>
              <a:defRPr sz="1200">
                <a:solidFill>
                  <a:srgbClr val="888D9C"/>
                </a:solidFill>
              </a:defRPr>
            </a:lvl9pPr>
          </a:lstStyle>
          <a:p/>
        </p:txBody>
      </p:sp>
      <p:sp>
        <p:nvSpPr>
          <p:cNvPr id="82" name="Google Shape;82;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800" u="none" cap="none" strike="noStrike">
                <a:solidFill>
                  <a:schemeClr val="dk1"/>
                </a:solidFill>
                <a:latin typeface="Arial"/>
                <a:ea typeface="Arial"/>
                <a:cs typeface="Arial"/>
                <a:sym typeface="Arial"/>
              </a:defRPr>
            </a:lvl1pPr>
            <a:lvl2pPr indent="0" lvl="1" marL="0" algn="r">
              <a:spcBef>
                <a:spcPts val="0"/>
              </a:spcBef>
              <a:buNone/>
              <a:defRPr b="0" i="0" sz="800" u="none" cap="none" strike="noStrike">
                <a:solidFill>
                  <a:schemeClr val="dk1"/>
                </a:solidFill>
                <a:latin typeface="Arial"/>
                <a:ea typeface="Arial"/>
                <a:cs typeface="Arial"/>
                <a:sym typeface="Arial"/>
              </a:defRPr>
            </a:lvl2pPr>
            <a:lvl3pPr indent="0" lvl="2" marL="0" algn="r">
              <a:spcBef>
                <a:spcPts val="0"/>
              </a:spcBef>
              <a:buNone/>
              <a:defRPr b="0" i="0" sz="800" u="none" cap="none" strike="noStrike">
                <a:solidFill>
                  <a:schemeClr val="dk1"/>
                </a:solidFill>
                <a:latin typeface="Arial"/>
                <a:ea typeface="Arial"/>
                <a:cs typeface="Arial"/>
                <a:sym typeface="Arial"/>
              </a:defRPr>
            </a:lvl3pPr>
            <a:lvl4pPr indent="0" lvl="3" marL="0" algn="r">
              <a:spcBef>
                <a:spcPts val="0"/>
              </a:spcBef>
              <a:buNone/>
              <a:defRPr b="0" i="0" sz="800" u="none" cap="none" strike="noStrike">
                <a:solidFill>
                  <a:schemeClr val="dk1"/>
                </a:solidFill>
                <a:latin typeface="Arial"/>
                <a:ea typeface="Arial"/>
                <a:cs typeface="Arial"/>
                <a:sym typeface="Arial"/>
              </a:defRPr>
            </a:lvl4pPr>
            <a:lvl5pPr indent="0" lvl="4" marL="0" algn="r">
              <a:spcBef>
                <a:spcPts val="0"/>
              </a:spcBef>
              <a:buNone/>
              <a:defRPr b="0" i="0" sz="800" u="none" cap="none" strike="noStrike">
                <a:solidFill>
                  <a:schemeClr val="dk1"/>
                </a:solidFill>
                <a:latin typeface="Arial"/>
                <a:ea typeface="Arial"/>
                <a:cs typeface="Arial"/>
                <a:sym typeface="Arial"/>
              </a:defRPr>
            </a:lvl5pPr>
            <a:lvl6pPr indent="0" lvl="5" marL="0" algn="r">
              <a:spcBef>
                <a:spcPts val="0"/>
              </a:spcBef>
              <a:buNone/>
              <a:defRPr b="0" i="0" sz="800" u="none" cap="none" strike="noStrike">
                <a:solidFill>
                  <a:schemeClr val="dk1"/>
                </a:solidFill>
                <a:latin typeface="Arial"/>
                <a:ea typeface="Arial"/>
                <a:cs typeface="Arial"/>
                <a:sym typeface="Arial"/>
              </a:defRPr>
            </a:lvl6pPr>
            <a:lvl7pPr indent="0" lvl="6" marL="0" algn="r">
              <a:spcBef>
                <a:spcPts val="0"/>
              </a:spcBef>
              <a:buNone/>
              <a:defRPr b="0" i="0" sz="800" u="none" cap="none" strike="noStrike">
                <a:solidFill>
                  <a:schemeClr val="dk1"/>
                </a:solidFill>
                <a:latin typeface="Arial"/>
                <a:ea typeface="Arial"/>
                <a:cs typeface="Arial"/>
                <a:sym typeface="Arial"/>
              </a:defRPr>
            </a:lvl7pPr>
            <a:lvl8pPr indent="0" lvl="7" marL="0" algn="r">
              <a:spcBef>
                <a:spcPts val="0"/>
              </a:spcBef>
              <a:buNone/>
              <a:defRPr b="0" i="0" sz="800" u="none" cap="none" strike="noStrike">
                <a:solidFill>
                  <a:schemeClr val="dk1"/>
                </a:solidFill>
                <a:latin typeface="Arial"/>
                <a:ea typeface="Arial"/>
                <a:cs typeface="Arial"/>
                <a:sym typeface="Arial"/>
              </a:defRPr>
            </a:lvl8pPr>
            <a:lvl9pPr indent="0" lvl="8" mar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85" name="Google Shape;85;p17"/>
          <p:cNvCxnSpPr/>
          <p:nvPr/>
        </p:nvCxnSpPr>
        <p:spPr>
          <a:xfrm>
            <a:off x="45720" y="5086829"/>
            <a:ext cx="9006840" cy="0"/>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100"/>
              <a:buFont typeface="Arial"/>
              <a:buNone/>
              <a:defRPr sz="2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9" name="Google Shape;89;p18"/>
          <p:cNvSpPr txBox="1"/>
          <p:nvPr>
            <p:ph idx="2" type="body"/>
          </p:nvPr>
        </p:nvSpPr>
        <p:spPr>
          <a:xfrm>
            <a:off x="629841" y="1878806"/>
            <a:ext cx="3868340" cy="2763441"/>
          </a:xfrm>
          <a:prstGeom prst="rect">
            <a:avLst/>
          </a:prstGeom>
          <a:noFill/>
          <a:ln cap="flat" cmpd="sng" w="9525">
            <a:solidFill>
              <a:schemeClr val="dk2"/>
            </a:solidFill>
            <a:prstDash val="dot"/>
            <a:round/>
            <a:headEnd len="sm" w="sm" type="none"/>
            <a:tailEnd len="sm" w="sm" type="none"/>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0" name="Google Shape;90;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1" name="Google Shape;91;p18"/>
          <p:cNvSpPr txBox="1"/>
          <p:nvPr>
            <p:ph idx="4" type="body"/>
          </p:nvPr>
        </p:nvSpPr>
        <p:spPr>
          <a:xfrm>
            <a:off x="4629150" y="1878806"/>
            <a:ext cx="3887391" cy="2763441"/>
          </a:xfrm>
          <a:prstGeom prst="rect">
            <a:avLst/>
          </a:prstGeom>
          <a:noFill/>
          <a:ln cap="flat" cmpd="sng" w="9525">
            <a:solidFill>
              <a:schemeClr val="dk2"/>
            </a:solidFill>
            <a:prstDash val="dot"/>
            <a:round/>
            <a:headEnd len="sm" w="sm" type="none"/>
            <a:tailEnd len="sm" w="sm" type="none"/>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800" u="none" cap="none" strike="noStrike">
                <a:solidFill>
                  <a:schemeClr val="dk1"/>
                </a:solidFill>
                <a:latin typeface="Arial"/>
                <a:ea typeface="Arial"/>
                <a:cs typeface="Arial"/>
                <a:sym typeface="Arial"/>
              </a:defRPr>
            </a:lvl1pPr>
            <a:lvl2pPr indent="0" lvl="1" marL="0" algn="r">
              <a:spcBef>
                <a:spcPts val="0"/>
              </a:spcBef>
              <a:buNone/>
              <a:defRPr b="0" i="0" sz="800" u="none" cap="none" strike="noStrike">
                <a:solidFill>
                  <a:schemeClr val="dk1"/>
                </a:solidFill>
                <a:latin typeface="Arial"/>
                <a:ea typeface="Arial"/>
                <a:cs typeface="Arial"/>
                <a:sym typeface="Arial"/>
              </a:defRPr>
            </a:lvl2pPr>
            <a:lvl3pPr indent="0" lvl="2" marL="0" algn="r">
              <a:spcBef>
                <a:spcPts val="0"/>
              </a:spcBef>
              <a:buNone/>
              <a:defRPr b="0" i="0" sz="800" u="none" cap="none" strike="noStrike">
                <a:solidFill>
                  <a:schemeClr val="dk1"/>
                </a:solidFill>
                <a:latin typeface="Arial"/>
                <a:ea typeface="Arial"/>
                <a:cs typeface="Arial"/>
                <a:sym typeface="Arial"/>
              </a:defRPr>
            </a:lvl3pPr>
            <a:lvl4pPr indent="0" lvl="3" marL="0" algn="r">
              <a:spcBef>
                <a:spcPts val="0"/>
              </a:spcBef>
              <a:buNone/>
              <a:defRPr b="0" i="0" sz="800" u="none" cap="none" strike="noStrike">
                <a:solidFill>
                  <a:schemeClr val="dk1"/>
                </a:solidFill>
                <a:latin typeface="Arial"/>
                <a:ea typeface="Arial"/>
                <a:cs typeface="Arial"/>
                <a:sym typeface="Arial"/>
              </a:defRPr>
            </a:lvl4pPr>
            <a:lvl5pPr indent="0" lvl="4" marL="0" algn="r">
              <a:spcBef>
                <a:spcPts val="0"/>
              </a:spcBef>
              <a:buNone/>
              <a:defRPr b="0" i="0" sz="800" u="none" cap="none" strike="noStrike">
                <a:solidFill>
                  <a:schemeClr val="dk1"/>
                </a:solidFill>
                <a:latin typeface="Arial"/>
                <a:ea typeface="Arial"/>
                <a:cs typeface="Arial"/>
                <a:sym typeface="Arial"/>
              </a:defRPr>
            </a:lvl5pPr>
            <a:lvl6pPr indent="0" lvl="5" marL="0" algn="r">
              <a:spcBef>
                <a:spcPts val="0"/>
              </a:spcBef>
              <a:buNone/>
              <a:defRPr b="0" i="0" sz="800" u="none" cap="none" strike="noStrike">
                <a:solidFill>
                  <a:schemeClr val="dk1"/>
                </a:solidFill>
                <a:latin typeface="Arial"/>
                <a:ea typeface="Arial"/>
                <a:cs typeface="Arial"/>
                <a:sym typeface="Arial"/>
              </a:defRPr>
            </a:lvl6pPr>
            <a:lvl7pPr indent="0" lvl="6" marL="0" algn="r">
              <a:spcBef>
                <a:spcPts val="0"/>
              </a:spcBef>
              <a:buNone/>
              <a:defRPr b="0" i="0" sz="800" u="none" cap="none" strike="noStrike">
                <a:solidFill>
                  <a:schemeClr val="dk1"/>
                </a:solidFill>
                <a:latin typeface="Arial"/>
                <a:ea typeface="Arial"/>
                <a:cs typeface="Arial"/>
                <a:sym typeface="Arial"/>
              </a:defRPr>
            </a:lvl7pPr>
            <a:lvl8pPr indent="0" lvl="7" marL="0" algn="r">
              <a:spcBef>
                <a:spcPts val="0"/>
              </a:spcBef>
              <a:buNone/>
              <a:defRPr b="0" i="0" sz="800" u="none" cap="none" strike="noStrike">
                <a:solidFill>
                  <a:schemeClr val="dk1"/>
                </a:solidFill>
                <a:latin typeface="Arial"/>
                <a:ea typeface="Arial"/>
                <a:cs typeface="Arial"/>
                <a:sym typeface="Arial"/>
              </a:defRPr>
            </a:lvl8pPr>
            <a:lvl9pPr indent="0" lvl="8" mar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95" name="Google Shape;95;p18"/>
          <p:cNvCxnSpPr/>
          <p:nvPr/>
        </p:nvCxnSpPr>
        <p:spPr>
          <a:xfrm>
            <a:off x="45720" y="5086829"/>
            <a:ext cx="9006840" cy="0"/>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100"/>
              <a:buFont typeface="Arial"/>
              <a:buNone/>
              <a:defRPr sz="2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8" name="Google Shape;98;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800" u="none" cap="none" strike="noStrike">
                <a:solidFill>
                  <a:schemeClr val="dk1"/>
                </a:solidFill>
                <a:latin typeface="Arial"/>
                <a:ea typeface="Arial"/>
                <a:cs typeface="Arial"/>
                <a:sym typeface="Arial"/>
              </a:defRPr>
            </a:lvl1pPr>
            <a:lvl2pPr indent="0" lvl="1" marL="0" algn="r">
              <a:spcBef>
                <a:spcPts val="0"/>
              </a:spcBef>
              <a:buNone/>
              <a:defRPr b="0" i="0" sz="800" u="none" cap="none" strike="noStrike">
                <a:solidFill>
                  <a:schemeClr val="dk1"/>
                </a:solidFill>
                <a:latin typeface="Arial"/>
                <a:ea typeface="Arial"/>
                <a:cs typeface="Arial"/>
                <a:sym typeface="Arial"/>
              </a:defRPr>
            </a:lvl2pPr>
            <a:lvl3pPr indent="0" lvl="2" marL="0" algn="r">
              <a:spcBef>
                <a:spcPts val="0"/>
              </a:spcBef>
              <a:buNone/>
              <a:defRPr b="0" i="0" sz="800" u="none" cap="none" strike="noStrike">
                <a:solidFill>
                  <a:schemeClr val="dk1"/>
                </a:solidFill>
                <a:latin typeface="Arial"/>
                <a:ea typeface="Arial"/>
                <a:cs typeface="Arial"/>
                <a:sym typeface="Arial"/>
              </a:defRPr>
            </a:lvl3pPr>
            <a:lvl4pPr indent="0" lvl="3" marL="0" algn="r">
              <a:spcBef>
                <a:spcPts val="0"/>
              </a:spcBef>
              <a:buNone/>
              <a:defRPr b="0" i="0" sz="800" u="none" cap="none" strike="noStrike">
                <a:solidFill>
                  <a:schemeClr val="dk1"/>
                </a:solidFill>
                <a:latin typeface="Arial"/>
                <a:ea typeface="Arial"/>
                <a:cs typeface="Arial"/>
                <a:sym typeface="Arial"/>
              </a:defRPr>
            </a:lvl4pPr>
            <a:lvl5pPr indent="0" lvl="4" marL="0" algn="r">
              <a:spcBef>
                <a:spcPts val="0"/>
              </a:spcBef>
              <a:buNone/>
              <a:defRPr b="0" i="0" sz="800" u="none" cap="none" strike="noStrike">
                <a:solidFill>
                  <a:schemeClr val="dk1"/>
                </a:solidFill>
                <a:latin typeface="Arial"/>
                <a:ea typeface="Arial"/>
                <a:cs typeface="Arial"/>
                <a:sym typeface="Arial"/>
              </a:defRPr>
            </a:lvl5pPr>
            <a:lvl6pPr indent="0" lvl="5" marL="0" algn="r">
              <a:spcBef>
                <a:spcPts val="0"/>
              </a:spcBef>
              <a:buNone/>
              <a:defRPr b="0" i="0" sz="800" u="none" cap="none" strike="noStrike">
                <a:solidFill>
                  <a:schemeClr val="dk1"/>
                </a:solidFill>
                <a:latin typeface="Arial"/>
                <a:ea typeface="Arial"/>
                <a:cs typeface="Arial"/>
                <a:sym typeface="Arial"/>
              </a:defRPr>
            </a:lvl6pPr>
            <a:lvl7pPr indent="0" lvl="6" marL="0" algn="r">
              <a:spcBef>
                <a:spcPts val="0"/>
              </a:spcBef>
              <a:buNone/>
              <a:defRPr b="0" i="0" sz="800" u="none" cap="none" strike="noStrike">
                <a:solidFill>
                  <a:schemeClr val="dk1"/>
                </a:solidFill>
                <a:latin typeface="Arial"/>
                <a:ea typeface="Arial"/>
                <a:cs typeface="Arial"/>
                <a:sym typeface="Arial"/>
              </a:defRPr>
            </a:lvl7pPr>
            <a:lvl8pPr indent="0" lvl="7" marL="0" algn="r">
              <a:spcBef>
                <a:spcPts val="0"/>
              </a:spcBef>
              <a:buNone/>
              <a:defRPr b="0" i="0" sz="800" u="none" cap="none" strike="noStrike">
                <a:solidFill>
                  <a:schemeClr val="dk1"/>
                </a:solidFill>
                <a:latin typeface="Arial"/>
                <a:ea typeface="Arial"/>
                <a:cs typeface="Arial"/>
                <a:sym typeface="Arial"/>
              </a:defRPr>
            </a:lvl8pPr>
            <a:lvl9pPr indent="0" lvl="8" mar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01" name="Google Shape;101;p19"/>
          <p:cNvCxnSpPr/>
          <p:nvPr/>
        </p:nvCxnSpPr>
        <p:spPr>
          <a:xfrm>
            <a:off x="45720" y="5086829"/>
            <a:ext cx="9006840" cy="0"/>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solidFill>
          <a:srgbClr val="FFCB03"/>
        </a:solidFill>
      </p:bgPr>
    </p:bg>
    <p:spTree>
      <p:nvGrpSpPr>
        <p:cNvPr id="102" name="Shape 102"/>
        <p:cNvGrpSpPr/>
        <p:nvPr/>
      </p:nvGrpSpPr>
      <p:grpSpPr>
        <a:xfrm>
          <a:off x="0" y="0"/>
          <a:ext cx="0" cy="0"/>
          <a:chOff x="0" y="0"/>
          <a:chExt cx="0" cy="0"/>
        </a:xfrm>
      </p:grpSpPr>
      <p:sp>
        <p:nvSpPr>
          <p:cNvPr id="103" name="Google Shape;103;p20"/>
          <p:cNvSpPr txBox="1"/>
          <p:nvPr>
            <p:ph type="title"/>
          </p:nvPr>
        </p:nvSpPr>
        <p:spPr>
          <a:xfrm>
            <a:off x="308610" y="1714500"/>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003262"/>
              </a:buClr>
              <a:buSzPts val="2100"/>
              <a:buFont typeface="Arial"/>
              <a:buNone/>
              <a:defRPr sz="2100">
                <a:solidFill>
                  <a:srgbClr val="00326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4" name="Google Shape;104;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800" u="none" cap="none" strike="noStrike">
                <a:solidFill>
                  <a:schemeClr val="lt1"/>
                </a:solidFill>
                <a:latin typeface="Arial"/>
                <a:ea typeface="Arial"/>
                <a:cs typeface="Arial"/>
                <a:sym typeface="Arial"/>
              </a:defRPr>
            </a:lvl1pPr>
            <a:lvl2pPr indent="0" lvl="1" marL="0" algn="r">
              <a:spcBef>
                <a:spcPts val="0"/>
              </a:spcBef>
              <a:buNone/>
              <a:defRPr b="0" i="0" sz="800" u="none" cap="none" strike="noStrike">
                <a:solidFill>
                  <a:schemeClr val="lt1"/>
                </a:solidFill>
                <a:latin typeface="Arial"/>
                <a:ea typeface="Arial"/>
                <a:cs typeface="Arial"/>
                <a:sym typeface="Arial"/>
              </a:defRPr>
            </a:lvl2pPr>
            <a:lvl3pPr indent="0" lvl="2" marL="0" algn="r">
              <a:spcBef>
                <a:spcPts val="0"/>
              </a:spcBef>
              <a:buNone/>
              <a:defRPr b="0" i="0" sz="800" u="none" cap="none" strike="noStrike">
                <a:solidFill>
                  <a:schemeClr val="lt1"/>
                </a:solidFill>
                <a:latin typeface="Arial"/>
                <a:ea typeface="Arial"/>
                <a:cs typeface="Arial"/>
                <a:sym typeface="Arial"/>
              </a:defRPr>
            </a:lvl3pPr>
            <a:lvl4pPr indent="0" lvl="3" marL="0" algn="r">
              <a:spcBef>
                <a:spcPts val="0"/>
              </a:spcBef>
              <a:buNone/>
              <a:defRPr b="0" i="0" sz="800" u="none" cap="none" strike="noStrike">
                <a:solidFill>
                  <a:schemeClr val="lt1"/>
                </a:solidFill>
                <a:latin typeface="Arial"/>
                <a:ea typeface="Arial"/>
                <a:cs typeface="Arial"/>
                <a:sym typeface="Arial"/>
              </a:defRPr>
            </a:lvl4pPr>
            <a:lvl5pPr indent="0" lvl="4" marL="0" algn="r">
              <a:spcBef>
                <a:spcPts val="0"/>
              </a:spcBef>
              <a:buNone/>
              <a:defRPr b="0" i="0" sz="800" u="none" cap="none" strike="noStrike">
                <a:solidFill>
                  <a:schemeClr val="lt1"/>
                </a:solidFill>
                <a:latin typeface="Arial"/>
                <a:ea typeface="Arial"/>
                <a:cs typeface="Arial"/>
                <a:sym typeface="Arial"/>
              </a:defRPr>
            </a:lvl5pPr>
            <a:lvl6pPr indent="0" lvl="5" marL="0" algn="r">
              <a:spcBef>
                <a:spcPts val="0"/>
              </a:spcBef>
              <a:buNone/>
              <a:defRPr b="0" i="0" sz="800" u="none" cap="none" strike="noStrike">
                <a:solidFill>
                  <a:schemeClr val="lt1"/>
                </a:solidFill>
                <a:latin typeface="Arial"/>
                <a:ea typeface="Arial"/>
                <a:cs typeface="Arial"/>
                <a:sym typeface="Arial"/>
              </a:defRPr>
            </a:lvl6pPr>
            <a:lvl7pPr indent="0" lvl="6" marL="0" algn="r">
              <a:spcBef>
                <a:spcPts val="0"/>
              </a:spcBef>
              <a:buNone/>
              <a:defRPr b="0" i="0" sz="800" u="none" cap="none" strike="noStrike">
                <a:solidFill>
                  <a:schemeClr val="lt1"/>
                </a:solidFill>
                <a:latin typeface="Arial"/>
                <a:ea typeface="Arial"/>
                <a:cs typeface="Arial"/>
                <a:sym typeface="Arial"/>
              </a:defRPr>
            </a:lvl7pPr>
            <a:lvl8pPr indent="0" lvl="7" marL="0" algn="r">
              <a:spcBef>
                <a:spcPts val="0"/>
              </a:spcBef>
              <a:buNone/>
              <a:defRPr b="0" i="0" sz="800" u="none" cap="none" strike="noStrike">
                <a:solidFill>
                  <a:schemeClr val="lt1"/>
                </a:solidFill>
                <a:latin typeface="Arial"/>
                <a:ea typeface="Arial"/>
                <a:cs typeface="Arial"/>
                <a:sym typeface="Arial"/>
              </a:defRPr>
            </a:lvl8pPr>
            <a:lvl9pPr indent="0" lvl="8" marL="0" algn="r">
              <a:spcBef>
                <a:spcPts val="0"/>
              </a:spcBef>
              <a:buNone/>
              <a:defRPr b="0" i="0" sz="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07" name="Google Shape;107;p20"/>
          <p:cNvCxnSpPr/>
          <p:nvPr/>
        </p:nvCxnSpPr>
        <p:spPr>
          <a:xfrm>
            <a:off x="45720" y="5086829"/>
            <a:ext cx="9006840" cy="0"/>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8" name="Shape 108"/>
        <p:cNvGrpSpPr/>
        <p:nvPr/>
      </p:nvGrpSpPr>
      <p:grpSpPr>
        <a:xfrm>
          <a:off x="0" y="0"/>
          <a:ext cx="0" cy="0"/>
          <a:chOff x="0" y="0"/>
          <a:chExt cx="0" cy="0"/>
        </a:xfrm>
      </p:grpSpPr>
      <p:sp>
        <p:nvSpPr>
          <p:cNvPr id="109" name="Google Shape;109;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800" u="none" cap="none" strike="noStrike">
                <a:solidFill>
                  <a:schemeClr val="dk1"/>
                </a:solidFill>
                <a:latin typeface="Arial"/>
                <a:ea typeface="Arial"/>
                <a:cs typeface="Arial"/>
                <a:sym typeface="Arial"/>
              </a:defRPr>
            </a:lvl1pPr>
            <a:lvl2pPr indent="0" lvl="1" marL="0" algn="r">
              <a:spcBef>
                <a:spcPts val="0"/>
              </a:spcBef>
              <a:buNone/>
              <a:defRPr b="0" i="0" sz="800" u="none" cap="none" strike="noStrike">
                <a:solidFill>
                  <a:schemeClr val="dk1"/>
                </a:solidFill>
                <a:latin typeface="Arial"/>
                <a:ea typeface="Arial"/>
                <a:cs typeface="Arial"/>
                <a:sym typeface="Arial"/>
              </a:defRPr>
            </a:lvl2pPr>
            <a:lvl3pPr indent="0" lvl="2" marL="0" algn="r">
              <a:spcBef>
                <a:spcPts val="0"/>
              </a:spcBef>
              <a:buNone/>
              <a:defRPr b="0" i="0" sz="800" u="none" cap="none" strike="noStrike">
                <a:solidFill>
                  <a:schemeClr val="dk1"/>
                </a:solidFill>
                <a:latin typeface="Arial"/>
                <a:ea typeface="Arial"/>
                <a:cs typeface="Arial"/>
                <a:sym typeface="Arial"/>
              </a:defRPr>
            </a:lvl3pPr>
            <a:lvl4pPr indent="0" lvl="3" marL="0" algn="r">
              <a:spcBef>
                <a:spcPts val="0"/>
              </a:spcBef>
              <a:buNone/>
              <a:defRPr b="0" i="0" sz="800" u="none" cap="none" strike="noStrike">
                <a:solidFill>
                  <a:schemeClr val="dk1"/>
                </a:solidFill>
                <a:latin typeface="Arial"/>
                <a:ea typeface="Arial"/>
                <a:cs typeface="Arial"/>
                <a:sym typeface="Arial"/>
              </a:defRPr>
            </a:lvl4pPr>
            <a:lvl5pPr indent="0" lvl="4" marL="0" algn="r">
              <a:spcBef>
                <a:spcPts val="0"/>
              </a:spcBef>
              <a:buNone/>
              <a:defRPr b="0" i="0" sz="800" u="none" cap="none" strike="noStrike">
                <a:solidFill>
                  <a:schemeClr val="dk1"/>
                </a:solidFill>
                <a:latin typeface="Arial"/>
                <a:ea typeface="Arial"/>
                <a:cs typeface="Arial"/>
                <a:sym typeface="Arial"/>
              </a:defRPr>
            </a:lvl5pPr>
            <a:lvl6pPr indent="0" lvl="5" marL="0" algn="r">
              <a:spcBef>
                <a:spcPts val="0"/>
              </a:spcBef>
              <a:buNone/>
              <a:defRPr b="0" i="0" sz="800" u="none" cap="none" strike="noStrike">
                <a:solidFill>
                  <a:schemeClr val="dk1"/>
                </a:solidFill>
                <a:latin typeface="Arial"/>
                <a:ea typeface="Arial"/>
                <a:cs typeface="Arial"/>
                <a:sym typeface="Arial"/>
              </a:defRPr>
            </a:lvl6pPr>
            <a:lvl7pPr indent="0" lvl="6" marL="0" algn="r">
              <a:spcBef>
                <a:spcPts val="0"/>
              </a:spcBef>
              <a:buNone/>
              <a:defRPr b="0" i="0" sz="800" u="none" cap="none" strike="noStrike">
                <a:solidFill>
                  <a:schemeClr val="dk1"/>
                </a:solidFill>
                <a:latin typeface="Arial"/>
                <a:ea typeface="Arial"/>
                <a:cs typeface="Arial"/>
                <a:sym typeface="Arial"/>
              </a:defRPr>
            </a:lvl7pPr>
            <a:lvl8pPr indent="0" lvl="7" marL="0" algn="r">
              <a:spcBef>
                <a:spcPts val="0"/>
              </a:spcBef>
              <a:buNone/>
              <a:defRPr b="0" i="0" sz="800" u="none" cap="none" strike="noStrike">
                <a:solidFill>
                  <a:schemeClr val="dk1"/>
                </a:solidFill>
                <a:latin typeface="Arial"/>
                <a:ea typeface="Arial"/>
                <a:cs typeface="Arial"/>
                <a:sym typeface="Arial"/>
              </a:defRPr>
            </a:lvl8pPr>
            <a:lvl9pPr indent="0" lvl="8" mar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12" name="Google Shape;112;p21"/>
          <p:cNvCxnSpPr/>
          <p:nvPr/>
        </p:nvCxnSpPr>
        <p:spPr>
          <a:xfrm>
            <a:off x="45720" y="5086829"/>
            <a:ext cx="9006840" cy="0"/>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3" name="Shape 113"/>
        <p:cNvGrpSpPr/>
        <p:nvPr/>
      </p:nvGrpSpPr>
      <p:grpSpPr>
        <a:xfrm>
          <a:off x="0" y="0"/>
          <a:ext cx="0" cy="0"/>
          <a:chOff x="0" y="0"/>
          <a:chExt cx="0" cy="0"/>
        </a:xfrm>
      </p:grpSpPr>
      <p:sp>
        <p:nvSpPr>
          <p:cNvPr id="114" name="Google Shape;114;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100"/>
              <a:buFont typeface="Arial"/>
              <a:buNone/>
              <a:defRPr sz="2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2"/>
          <p:cNvSpPr txBox="1"/>
          <p:nvPr>
            <p:ph idx="1" type="body"/>
          </p:nvPr>
        </p:nvSpPr>
        <p:spPr>
          <a:xfrm>
            <a:off x="3887391" y="740569"/>
            <a:ext cx="4629150" cy="3655219"/>
          </a:xfrm>
          <a:prstGeom prst="rect">
            <a:avLst/>
          </a:prstGeom>
          <a:noFill/>
          <a:ln cap="flat" cmpd="sng" w="9525">
            <a:solidFill>
              <a:schemeClr val="dk2"/>
            </a:solidFill>
            <a:prstDash val="dot"/>
            <a:round/>
            <a:headEnd len="sm" w="sm" type="none"/>
            <a:tailEnd len="sm" w="sm" type="none"/>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sz="2100"/>
            </a:lvl1pPr>
            <a:lvl2pPr indent="-342900" lvl="1" marL="914400" algn="l">
              <a:lnSpc>
                <a:spcPct val="90000"/>
              </a:lnSpc>
              <a:spcBef>
                <a:spcPts val="400"/>
              </a:spcBef>
              <a:spcAft>
                <a:spcPts val="0"/>
              </a:spcAft>
              <a:buClr>
                <a:schemeClr val="dk1"/>
              </a:buClr>
              <a:buSzPts val="1800"/>
              <a:buChar char="•"/>
              <a:defRPr sz="1800"/>
            </a:lvl2pPr>
            <a:lvl3pPr indent="-323850" lvl="2" marL="1371600" algn="l">
              <a:lnSpc>
                <a:spcPct val="90000"/>
              </a:lnSpc>
              <a:spcBef>
                <a:spcPts val="400"/>
              </a:spcBef>
              <a:spcAft>
                <a:spcPts val="0"/>
              </a:spcAft>
              <a:buClr>
                <a:schemeClr val="dk1"/>
              </a:buClr>
              <a:buSzPts val="1500"/>
              <a:buChar char="•"/>
              <a:defRPr sz="1500"/>
            </a:lvl3pPr>
            <a:lvl4pPr indent="-317500" lvl="3" marL="1828800" algn="l">
              <a:lnSpc>
                <a:spcPct val="90000"/>
              </a:lnSpc>
              <a:spcBef>
                <a:spcPts val="400"/>
              </a:spcBef>
              <a:spcAft>
                <a:spcPts val="0"/>
              </a:spcAft>
              <a:buClr>
                <a:schemeClr val="dk1"/>
              </a:buClr>
              <a:buSzPts val="1400"/>
              <a:buChar char="•"/>
              <a:defRPr sz="1400"/>
            </a:lvl4pPr>
            <a:lvl5pPr indent="-317500" lvl="4" marL="2286000" algn="l">
              <a:lnSpc>
                <a:spcPct val="90000"/>
              </a:lnSpc>
              <a:spcBef>
                <a:spcPts val="400"/>
              </a:spcBef>
              <a:spcAft>
                <a:spcPts val="0"/>
              </a:spcAft>
              <a:buClr>
                <a:schemeClr val="dk1"/>
              </a:buClr>
              <a:buSzPts val="1400"/>
              <a:buChar char="•"/>
              <a:defRPr sz="14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16" name="Google Shape;116;p22"/>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7" name="Google Shape;117;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800" u="none" cap="none" strike="noStrike">
                <a:solidFill>
                  <a:srgbClr val="003262"/>
                </a:solidFill>
                <a:latin typeface="Arial"/>
                <a:ea typeface="Arial"/>
                <a:cs typeface="Arial"/>
                <a:sym typeface="Arial"/>
              </a:defRPr>
            </a:lvl1pPr>
            <a:lvl2pPr indent="0" lvl="1" marL="0" algn="r">
              <a:spcBef>
                <a:spcPts val="0"/>
              </a:spcBef>
              <a:buNone/>
              <a:defRPr b="0" i="0" sz="800" u="none" cap="none" strike="noStrike">
                <a:solidFill>
                  <a:srgbClr val="003262"/>
                </a:solidFill>
                <a:latin typeface="Arial"/>
                <a:ea typeface="Arial"/>
                <a:cs typeface="Arial"/>
                <a:sym typeface="Arial"/>
              </a:defRPr>
            </a:lvl2pPr>
            <a:lvl3pPr indent="0" lvl="2" marL="0" algn="r">
              <a:spcBef>
                <a:spcPts val="0"/>
              </a:spcBef>
              <a:buNone/>
              <a:defRPr b="0" i="0" sz="800" u="none" cap="none" strike="noStrike">
                <a:solidFill>
                  <a:srgbClr val="003262"/>
                </a:solidFill>
                <a:latin typeface="Arial"/>
                <a:ea typeface="Arial"/>
                <a:cs typeface="Arial"/>
                <a:sym typeface="Arial"/>
              </a:defRPr>
            </a:lvl3pPr>
            <a:lvl4pPr indent="0" lvl="3" marL="0" algn="r">
              <a:spcBef>
                <a:spcPts val="0"/>
              </a:spcBef>
              <a:buNone/>
              <a:defRPr b="0" i="0" sz="800" u="none" cap="none" strike="noStrike">
                <a:solidFill>
                  <a:srgbClr val="003262"/>
                </a:solidFill>
                <a:latin typeface="Arial"/>
                <a:ea typeface="Arial"/>
                <a:cs typeface="Arial"/>
                <a:sym typeface="Arial"/>
              </a:defRPr>
            </a:lvl4pPr>
            <a:lvl5pPr indent="0" lvl="4" marL="0" algn="r">
              <a:spcBef>
                <a:spcPts val="0"/>
              </a:spcBef>
              <a:buNone/>
              <a:defRPr b="0" i="0" sz="800" u="none" cap="none" strike="noStrike">
                <a:solidFill>
                  <a:srgbClr val="003262"/>
                </a:solidFill>
                <a:latin typeface="Arial"/>
                <a:ea typeface="Arial"/>
                <a:cs typeface="Arial"/>
                <a:sym typeface="Arial"/>
              </a:defRPr>
            </a:lvl5pPr>
            <a:lvl6pPr indent="0" lvl="5" marL="0" algn="r">
              <a:spcBef>
                <a:spcPts val="0"/>
              </a:spcBef>
              <a:buNone/>
              <a:defRPr b="0" i="0" sz="800" u="none" cap="none" strike="noStrike">
                <a:solidFill>
                  <a:srgbClr val="003262"/>
                </a:solidFill>
                <a:latin typeface="Arial"/>
                <a:ea typeface="Arial"/>
                <a:cs typeface="Arial"/>
                <a:sym typeface="Arial"/>
              </a:defRPr>
            </a:lvl6pPr>
            <a:lvl7pPr indent="0" lvl="6" marL="0" algn="r">
              <a:spcBef>
                <a:spcPts val="0"/>
              </a:spcBef>
              <a:buNone/>
              <a:defRPr b="0" i="0" sz="800" u="none" cap="none" strike="noStrike">
                <a:solidFill>
                  <a:srgbClr val="003262"/>
                </a:solidFill>
                <a:latin typeface="Arial"/>
                <a:ea typeface="Arial"/>
                <a:cs typeface="Arial"/>
                <a:sym typeface="Arial"/>
              </a:defRPr>
            </a:lvl7pPr>
            <a:lvl8pPr indent="0" lvl="7" marL="0" algn="r">
              <a:spcBef>
                <a:spcPts val="0"/>
              </a:spcBef>
              <a:buNone/>
              <a:defRPr b="0" i="0" sz="800" u="none" cap="none" strike="noStrike">
                <a:solidFill>
                  <a:srgbClr val="003262"/>
                </a:solidFill>
                <a:latin typeface="Arial"/>
                <a:ea typeface="Arial"/>
                <a:cs typeface="Arial"/>
                <a:sym typeface="Arial"/>
              </a:defRPr>
            </a:lvl8pPr>
            <a:lvl9pPr indent="0" lvl="8" marL="0" algn="r">
              <a:spcBef>
                <a:spcPts val="0"/>
              </a:spcBef>
              <a:buNone/>
              <a:defRPr b="0" i="0" sz="800" u="none" cap="none" strike="noStrike">
                <a:solidFill>
                  <a:srgbClr val="00326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20" name="Google Shape;120;p22"/>
          <p:cNvCxnSpPr/>
          <p:nvPr/>
        </p:nvCxnSpPr>
        <p:spPr>
          <a:xfrm>
            <a:off x="45720" y="5086829"/>
            <a:ext cx="9006840" cy="0"/>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1" name="Shape 121"/>
        <p:cNvGrpSpPr/>
        <p:nvPr/>
      </p:nvGrpSpPr>
      <p:grpSpPr>
        <a:xfrm>
          <a:off x="0" y="0"/>
          <a:ext cx="0" cy="0"/>
          <a:chOff x="0" y="0"/>
          <a:chExt cx="0" cy="0"/>
        </a:xfrm>
      </p:grpSpPr>
      <p:sp>
        <p:nvSpPr>
          <p:cNvPr id="122" name="Google Shape;122;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100"/>
              <a:buFont typeface="Arial"/>
              <a:buNone/>
              <a:defRPr sz="2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3" name="Google Shape;123;p23"/>
          <p:cNvSpPr/>
          <p:nvPr>
            <p:ph idx="2" type="pic"/>
          </p:nvPr>
        </p:nvSpPr>
        <p:spPr>
          <a:xfrm>
            <a:off x="3887391" y="740569"/>
            <a:ext cx="4629150" cy="3655219"/>
          </a:xfrm>
          <a:prstGeom prst="rect">
            <a:avLst/>
          </a:prstGeom>
          <a:noFill/>
          <a:ln cap="flat" cmpd="sng" w="9525">
            <a:solidFill>
              <a:schemeClr val="dk2"/>
            </a:solidFill>
            <a:prstDash val="dot"/>
            <a:round/>
            <a:headEnd len="sm" w="sm" type="none"/>
            <a:tailEnd len="sm" w="sm" type="none"/>
          </a:ln>
        </p:spPr>
      </p:sp>
      <p:sp>
        <p:nvSpPr>
          <p:cNvPr id="124" name="Google Shape;124;p23"/>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5" name="Google Shape;125;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800" u="none" cap="none" strike="noStrike">
                <a:solidFill>
                  <a:schemeClr val="dk1"/>
                </a:solidFill>
                <a:latin typeface="Arial"/>
                <a:ea typeface="Arial"/>
                <a:cs typeface="Arial"/>
                <a:sym typeface="Arial"/>
              </a:defRPr>
            </a:lvl1pPr>
            <a:lvl2pPr indent="0" lvl="1" marL="0" algn="r">
              <a:spcBef>
                <a:spcPts val="0"/>
              </a:spcBef>
              <a:buNone/>
              <a:defRPr b="0" i="0" sz="800" u="none" cap="none" strike="noStrike">
                <a:solidFill>
                  <a:schemeClr val="dk1"/>
                </a:solidFill>
                <a:latin typeface="Arial"/>
                <a:ea typeface="Arial"/>
                <a:cs typeface="Arial"/>
                <a:sym typeface="Arial"/>
              </a:defRPr>
            </a:lvl2pPr>
            <a:lvl3pPr indent="0" lvl="2" marL="0" algn="r">
              <a:spcBef>
                <a:spcPts val="0"/>
              </a:spcBef>
              <a:buNone/>
              <a:defRPr b="0" i="0" sz="800" u="none" cap="none" strike="noStrike">
                <a:solidFill>
                  <a:schemeClr val="dk1"/>
                </a:solidFill>
                <a:latin typeface="Arial"/>
                <a:ea typeface="Arial"/>
                <a:cs typeface="Arial"/>
                <a:sym typeface="Arial"/>
              </a:defRPr>
            </a:lvl3pPr>
            <a:lvl4pPr indent="0" lvl="3" marL="0" algn="r">
              <a:spcBef>
                <a:spcPts val="0"/>
              </a:spcBef>
              <a:buNone/>
              <a:defRPr b="0" i="0" sz="800" u="none" cap="none" strike="noStrike">
                <a:solidFill>
                  <a:schemeClr val="dk1"/>
                </a:solidFill>
                <a:latin typeface="Arial"/>
                <a:ea typeface="Arial"/>
                <a:cs typeface="Arial"/>
                <a:sym typeface="Arial"/>
              </a:defRPr>
            </a:lvl4pPr>
            <a:lvl5pPr indent="0" lvl="4" marL="0" algn="r">
              <a:spcBef>
                <a:spcPts val="0"/>
              </a:spcBef>
              <a:buNone/>
              <a:defRPr b="0" i="0" sz="800" u="none" cap="none" strike="noStrike">
                <a:solidFill>
                  <a:schemeClr val="dk1"/>
                </a:solidFill>
                <a:latin typeface="Arial"/>
                <a:ea typeface="Arial"/>
                <a:cs typeface="Arial"/>
                <a:sym typeface="Arial"/>
              </a:defRPr>
            </a:lvl5pPr>
            <a:lvl6pPr indent="0" lvl="5" marL="0" algn="r">
              <a:spcBef>
                <a:spcPts val="0"/>
              </a:spcBef>
              <a:buNone/>
              <a:defRPr b="0" i="0" sz="800" u="none" cap="none" strike="noStrike">
                <a:solidFill>
                  <a:schemeClr val="dk1"/>
                </a:solidFill>
                <a:latin typeface="Arial"/>
                <a:ea typeface="Arial"/>
                <a:cs typeface="Arial"/>
                <a:sym typeface="Arial"/>
              </a:defRPr>
            </a:lvl6pPr>
            <a:lvl7pPr indent="0" lvl="6" marL="0" algn="r">
              <a:spcBef>
                <a:spcPts val="0"/>
              </a:spcBef>
              <a:buNone/>
              <a:defRPr b="0" i="0" sz="800" u="none" cap="none" strike="noStrike">
                <a:solidFill>
                  <a:schemeClr val="dk1"/>
                </a:solidFill>
                <a:latin typeface="Arial"/>
                <a:ea typeface="Arial"/>
                <a:cs typeface="Arial"/>
                <a:sym typeface="Arial"/>
              </a:defRPr>
            </a:lvl7pPr>
            <a:lvl8pPr indent="0" lvl="7" marL="0" algn="r">
              <a:spcBef>
                <a:spcPts val="0"/>
              </a:spcBef>
              <a:buNone/>
              <a:defRPr b="0" i="0" sz="800" u="none" cap="none" strike="noStrike">
                <a:solidFill>
                  <a:schemeClr val="dk1"/>
                </a:solidFill>
                <a:latin typeface="Arial"/>
                <a:ea typeface="Arial"/>
                <a:cs typeface="Arial"/>
                <a:sym typeface="Arial"/>
              </a:defRPr>
            </a:lvl8pPr>
            <a:lvl9pPr indent="0" lvl="8" mar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28" name="Google Shape;128;p23"/>
          <p:cNvCxnSpPr/>
          <p:nvPr/>
        </p:nvCxnSpPr>
        <p:spPr>
          <a:xfrm>
            <a:off x="45720" y="5086829"/>
            <a:ext cx="9006840" cy="0"/>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9" name="Shape 129"/>
        <p:cNvGrpSpPr/>
        <p:nvPr/>
      </p:nvGrpSpPr>
      <p:grpSpPr>
        <a:xfrm>
          <a:off x="0" y="0"/>
          <a:ext cx="0" cy="0"/>
          <a:chOff x="0" y="0"/>
          <a:chExt cx="0" cy="0"/>
        </a:xfrm>
      </p:grpSpPr>
      <p:sp>
        <p:nvSpPr>
          <p:cNvPr id="130" name="Google Shape;130;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100"/>
              <a:buFont typeface="Arial"/>
              <a:buNone/>
              <a:defRPr sz="2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1" name="Google Shape;131;p24"/>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2" name="Google Shape;13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800" u="none" cap="none" strike="noStrike">
                <a:solidFill>
                  <a:schemeClr val="dk1"/>
                </a:solidFill>
                <a:latin typeface="Arial"/>
                <a:ea typeface="Arial"/>
                <a:cs typeface="Arial"/>
                <a:sym typeface="Arial"/>
              </a:defRPr>
            </a:lvl1pPr>
            <a:lvl2pPr indent="0" lvl="1" marL="0" algn="r">
              <a:spcBef>
                <a:spcPts val="0"/>
              </a:spcBef>
              <a:buNone/>
              <a:defRPr b="0" i="0" sz="800" u="none" cap="none" strike="noStrike">
                <a:solidFill>
                  <a:schemeClr val="dk1"/>
                </a:solidFill>
                <a:latin typeface="Arial"/>
                <a:ea typeface="Arial"/>
                <a:cs typeface="Arial"/>
                <a:sym typeface="Arial"/>
              </a:defRPr>
            </a:lvl2pPr>
            <a:lvl3pPr indent="0" lvl="2" marL="0" algn="r">
              <a:spcBef>
                <a:spcPts val="0"/>
              </a:spcBef>
              <a:buNone/>
              <a:defRPr b="0" i="0" sz="800" u="none" cap="none" strike="noStrike">
                <a:solidFill>
                  <a:schemeClr val="dk1"/>
                </a:solidFill>
                <a:latin typeface="Arial"/>
                <a:ea typeface="Arial"/>
                <a:cs typeface="Arial"/>
                <a:sym typeface="Arial"/>
              </a:defRPr>
            </a:lvl3pPr>
            <a:lvl4pPr indent="0" lvl="3" marL="0" algn="r">
              <a:spcBef>
                <a:spcPts val="0"/>
              </a:spcBef>
              <a:buNone/>
              <a:defRPr b="0" i="0" sz="800" u="none" cap="none" strike="noStrike">
                <a:solidFill>
                  <a:schemeClr val="dk1"/>
                </a:solidFill>
                <a:latin typeface="Arial"/>
                <a:ea typeface="Arial"/>
                <a:cs typeface="Arial"/>
                <a:sym typeface="Arial"/>
              </a:defRPr>
            </a:lvl4pPr>
            <a:lvl5pPr indent="0" lvl="4" marL="0" algn="r">
              <a:spcBef>
                <a:spcPts val="0"/>
              </a:spcBef>
              <a:buNone/>
              <a:defRPr b="0" i="0" sz="800" u="none" cap="none" strike="noStrike">
                <a:solidFill>
                  <a:schemeClr val="dk1"/>
                </a:solidFill>
                <a:latin typeface="Arial"/>
                <a:ea typeface="Arial"/>
                <a:cs typeface="Arial"/>
                <a:sym typeface="Arial"/>
              </a:defRPr>
            </a:lvl5pPr>
            <a:lvl6pPr indent="0" lvl="5" marL="0" algn="r">
              <a:spcBef>
                <a:spcPts val="0"/>
              </a:spcBef>
              <a:buNone/>
              <a:defRPr b="0" i="0" sz="800" u="none" cap="none" strike="noStrike">
                <a:solidFill>
                  <a:schemeClr val="dk1"/>
                </a:solidFill>
                <a:latin typeface="Arial"/>
                <a:ea typeface="Arial"/>
                <a:cs typeface="Arial"/>
                <a:sym typeface="Arial"/>
              </a:defRPr>
            </a:lvl6pPr>
            <a:lvl7pPr indent="0" lvl="6" marL="0" algn="r">
              <a:spcBef>
                <a:spcPts val="0"/>
              </a:spcBef>
              <a:buNone/>
              <a:defRPr b="0" i="0" sz="800" u="none" cap="none" strike="noStrike">
                <a:solidFill>
                  <a:schemeClr val="dk1"/>
                </a:solidFill>
                <a:latin typeface="Arial"/>
                <a:ea typeface="Arial"/>
                <a:cs typeface="Arial"/>
                <a:sym typeface="Arial"/>
              </a:defRPr>
            </a:lvl7pPr>
            <a:lvl8pPr indent="0" lvl="7" marL="0" algn="r">
              <a:spcBef>
                <a:spcPts val="0"/>
              </a:spcBef>
              <a:buNone/>
              <a:defRPr b="0" i="0" sz="800" u="none" cap="none" strike="noStrike">
                <a:solidFill>
                  <a:schemeClr val="dk1"/>
                </a:solidFill>
                <a:latin typeface="Arial"/>
                <a:ea typeface="Arial"/>
                <a:cs typeface="Arial"/>
                <a:sym typeface="Arial"/>
              </a:defRPr>
            </a:lvl8pPr>
            <a:lvl9pPr indent="0" lvl="8" mar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35" name="Google Shape;135;p24"/>
          <p:cNvCxnSpPr/>
          <p:nvPr/>
        </p:nvCxnSpPr>
        <p:spPr>
          <a:xfrm>
            <a:off x="45720" y="5086829"/>
            <a:ext cx="9006840" cy="0"/>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25"/>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100"/>
              <a:buFont typeface="Arial"/>
              <a:buNone/>
              <a:defRPr sz="2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8" name="Google Shape;138;p25"/>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9" name="Google Shape;139;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800" u="none" cap="none" strike="noStrike">
                <a:solidFill>
                  <a:schemeClr val="dk1"/>
                </a:solidFill>
                <a:latin typeface="Arial"/>
                <a:ea typeface="Arial"/>
                <a:cs typeface="Arial"/>
                <a:sym typeface="Arial"/>
              </a:defRPr>
            </a:lvl1pPr>
            <a:lvl2pPr indent="0" lvl="1" marL="0" algn="r">
              <a:spcBef>
                <a:spcPts val="0"/>
              </a:spcBef>
              <a:buNone/>
              <a:defRPr b="0" i="0" sz="800" u="none" cap="none" strike="noStrike">
                <a:solidFill>
                  <a:schemeClr val="dk1"/>
                </a:solidFill>
                <a:latin typeface="Arial"/>
                <a:ea typeface="Arial"/>
                <a:cs typeface="Arial"/>
                <a:sym typeface="Arial"/>
              </a:defRPr>
            </a:lvl2pPr>
            <a:lvl3pPr indent="0" lvl="2" marL="0" algn="r">
              <a:spcBef>
                <a:spcPts val="0"/>
              </a:spcBef>
              <a:buNone/>
              <a:defRPr b="0" i="0" sz="800" u="none" cap="none" strike="noStrike">
                <a:solidFill>
                  <a:schemeClr val="dk1"/>
                </a:solidFill>
                <a:latin typeface="Arial"/>
                <a:ea typeface="Arial"/>
                <a:cs typeface="Arial"/>
                <a:sym typeface="Arial"/>
              </a:defRPr>
            </a:lvl3pPr>
            <a:lvl4pPr indent="0" lvl="3" marL="0" algn="r">
              <a:spcBef>
                <a:spcPts val="0"/>
              </a:spcBef>
              <a:buNone/>
              <a:defRPr b="0" i="0" sz="800" u="none" cap="none" strike="noStrike">
                <a:solidFill>
                  <a:schemeClr val="dk1"/>
                </a:solidFill>
                <a:latin typeface="Arial"/>
                <a:ea typeface="Arial"/>
                <a:cs typeface="Arial"/>
                <a:sym typeface="Arial"/>
              </a:defRPr>
            </a:lvl4pPr>
            <a:lvl5pPr indent="0" lvl="4" marL="0" algn="r">
              <a:spcBef>
                <a:spcPts val="0"/>
              </a:spcBef>
              <a:buNone/>
              <a:defRPr b="0" i="0" sz="800" u="none" cap="none" strike="noStrike">
                <a:solidFill>
                  <a:schemeClr val="dk1"/>
                </a:solidFill>
                <a:latin typeface="Arial"/>
                <a:ea typeface="Arial"/>
                <a:cs typeface="Arial"/>
                <a:sym typeface="Arial"/>
              </a:defRPr>
            </a:lvl5pPr>
            <a:lvl6pPr indent="0" lvl="5" marL="0" algn="r">
              <a:spcBef>
                <a:spcPts val="0"/>
              </a:spcBef>
              <a:buNone/>
              <a:defRPr b="0" i="0" sz="800" u="none" cap="none" strike="noStrike">
                <a:solidFill>
                  <a:schemeClr val="dk1"/>
                </a:solidFill>
                <a:latin typeface="Arial"/>
                <a:ea typeface="Arial"/>
                <a:cs typeface="Arial"/>
                <a:sym typeface="Arial"/>
              </a:defRPr>
            </a:lvl6pPr>
            <a:lvl7pPr indent="0" lvl="6" marL="0" algn="r">
              <a:spcBef>
                <a:spcPts val="0"/>
              </a:spcBef>
              <a:buNone/>
              <a:defRPr b="0" i="0" sz="800" u="none" cap="none" strike="noStrike">
                <a:solidFill>
                  <a:schemeClr val="dk1"/>
                </a:solidFill>
                <a:latin typeface="Arial"/>
                <a:ea typeface="Arial"/>
                <a:cs typeface="Arial"/>
                <a:sym typeface="Arial"/>
              </a:defRPr>
            </a:lvl7pPr>
            <a:lvl8pPr indent="0" lvl="7" marL="0" algn="r">
              <a:spcBef>
                <a:spcPts val="0"/>
              </a:spcBef>
              <a:buNone/>
              <a:defRPr b="0" i="0" sz="800" u="none" cap="none" strike="noStrike">
                <a:solidFill>
                  <a:schemeClr val="dk1"/>
                </a:solidFill>
                <a:latin typeface="Arial"/>
                <a:ea typeface="Arial"/>
                <a:cs typeface="Arial"/>
                <a:sym typeface="Arial"/>
              </a:defRPr>
            </a:lvl8pPr>
            <a:lvl9pPr indent="0" lvl="8" mar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42" name="Google Shape;142;p25"/>
          <p:cNvCxnSpPr/>
          <p:nvPr/>
        </p:nvCxnSpPr>
        <p:spPr>
          <a:xfrm>
            <a:off x="45720" y="5086829"/>
            <a:ext cx="9006840" cy="0"/>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type="titleOnly">
  <p:cSld name="TITLE_ONLY">
    <p:bg>
      <p:bgPr>
        <a:solidFill>
          <a:srgbClr val="FFCB03"/>
        </a:solidFill>
      </p:bgPr>
    </p:bg>
    <p:spTree>
      <p:nvGrpSpPr>
        <p:cNvPr id="149" name="Shape 149"/>
        <p:cNvGrpSpPr/>
        <p:nvPr/>
      </p:nvGrpSpPr>
      <p:grpSpPr>
        <a:xfrm>
          <a:off x="0" y="0"/>
          <a:ext cx="0" cy="0"/>
          <a:chOff x="0" y="0"/>
          <a:chExt cx="0" cy="0"/>
        </a:xfrm>
      </p:grpSpPr>
      <p:sp>
        <p:nvSpPr>
          <p:cNvPr id="150" name="Google Shape;150;p27"/>
          <p:cNvSpPr txBox="1"/>
          <p:nvPr>
            <p:ph type="title"/>
          </p:nvPr>
        </p:nvSpPr>
        <p:spPr>
          <a:xfrm>
            <a:off x="308610" y="1714500"/>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003262"/>
              </a:buClr>
              <a:buSzPts val="2100"/>
              <a:buFont typeface="Arial"/>
              <a:buNone/>
              <a:defRPr sz="2100">
                <a:solidFill>
                  <a:srgbClr val="00326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1" name="Google Shape;151;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2" name="Google Shape;152;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3" name="Google Shape;153;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800" u="none" cap="none" strike="noStrike">
                <a:solidFill>
                  <a:schemeClr val="lt1"/>
                </a:solidFill>
                <a:latin typeface="Arial"/>
                <a:ea typeface="Arial"/>
                <a:cs typeface="Arial"/>
                <a:sym typeface="Arial"/>
              </a:defRPr>
            </a:lvl1pPr>
            <a:lvl2pPr indent="0" lvl="1" marL="0" algn="r">
              <a:spcBef>
                <a:spcPts val="0"/>
              </a:spcBef>
              <a:buNone/>
              <a:defRPr b="0" i="0" sz="800" u="none" cap="none" strike="noStrike">
                <a:solidFill>
                  <a:schemeClr val="lt1"/>
                </a:solidFill>
                <a:latin typeface="Arial"/>
                <a:ea typeface="Arial"/>
                <a:cs typeface="Arial"/>
                <a:sym typeface="Arial"/>
              </a:defRPr>
            </a:lvl2pPr>
            <a:lvl3pPr indent="0" lvl="2" marL="0" algn="r">
              <a:spcBef>
                <a:spcPts val="0"/>
              </a:spcBef>
              <a:buNone/>
              <a:defRPr b="0" i="0" sz="800" u="none" cap="none" strike="noStrike">
                <a:solidFill>
                  <a:schemeClr val="lt1"/>
                </a:solidFill>
                <a:latin typeface="Arial"/>
                <a:ea typeface="Arial"/>
                <a:cs typeface="Arial"/>
                <a:sym typeface="Arial"/>
              </a:defRPr>
            </a:lvl3pPr>
            <a:lvl4pPr indent="0" lvl="3" marL="0" algn="r">
              <a:spcBef>
                <a:spcPts val="0"/>
              </a:spcBef>
              <a:buNone/>
              <a:defRPr b="0" i="0" sz="800" u="none" cap="none" strike="noStrike">
                <a:solidFill>
                  <a:schemeClr val="lt1"/>
                </a:solidFill>
                <a:latin typeface="Arial"/>
                <a:ea typeface="Arial"/>
                <a:cs typeface="Arial"/>
                <a:sym typeface="Arial"/>
              </a:defRPr>
            </a:lvl4pPr>
            <a:lvl5pPr indent="0" lvl="4" marL="0" algn="r">
              <a:spcBef>
                <a:spcPts val="0"/>
              </a:spcBef>
              <a:buNone/>
              <a:defRPr b="0" i="0" sz="800" u="none" cap="none" strike="noStrike">
                <a:solidFill>
                  <a:schemeClr val="lt1"/>
                </a:solidFill>
                <a:latin typeface="Arial"/>
                <a:ea typeface="Arial"/>
                <a:cs typeface="Arial"/>
                <a:sym typeface="Arial"/>
              </a:defRPr>
            </a:lvl5pPr>
            <a:lvl6pPr indent="0" lvl="5" marL="0" algn="r">
              <a:spcBef>
                <a:spcPts val="0"/>
              </a:spcBef>
              <a:buNone/>
              <a:defRPr b="0" i="0" sz="800" u="none" cap="none" strike="noStrike">
                <a:solidFill>
                  <a:schemeClr val="lt1"/>
                </a:solidFill>
                <a:latin typeface="Arial"/>
                <a:ea typeface="Arial"/>
                <a:cs typeface="Arial"/>
                <a:sym typeface="Arial"/>
              </a:defRPr>
            </a:lvl6pPr>
            <a:lvl7pPr indent="0" lvl="6" marL="0" algn="r">
              <a:spcBef>
                <a:spcPts val="0"/>
              </a:spcBef>
              <a:buNone/>
              <a:defRPr b="0" i="0" sz="800" u="none" cap="none" strike="noStrike">
                <a:solidFill>
                  <a:schemeClr val="lt1"/>
                </a:solidFill>
                <a:latin typeface="Arial"/>
                <a:ea typeface="Arial"/>
                <a:cs typeface="Arial"/>
                <a:sym typeface="Arial"/>
              </a:defRPr>
            </a:lvl7pPr>
            <a:lvl8pPr indent="0" lvl="7" marL="0" algn="r">
              <a:spcBef>
                <a:spcPts val="0"/>
              </a:spcBef>
              <a:buNone/>
              <a:defRPr b="0" i="0" sz="800" u="none" cap="none" strike="noStrike">
                <a:solidFill>
                  <a:schemeClr val="lt1"/>
                </a:solidFill>
                <a:latin typeface="Arial"/>
                <a:ea typeface="Arial"/>
                <a:cs typeface="Arial"/>
                <a:sym typeface="Arial"/>
              </a:defRPr>
            </a:lvl8pPr>
            <a:lvl9pPr indent="0" lvl="8" marL="0" algn="r">
              <a:spcBef>
                <a:spcPts val="0"/>
              </a:spcBef>
              <a:buNone/>
              <a:defRPr b="0" i="0" sz="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54" name="Google Shape;154;p27"/>
          <p:cNvCxnSpPr/>
          <p:nvPr/>
        </p:nvCxnSpPr>
        <p:spPr>
          <a:xfrm>
            <a:off x="45720" y="5086829"/>
            <a:ext cx="9006840" cy="0"/>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8FB"/>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D9C"/>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D9C"/>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D9C"/>
                </a:solidFill>
                <a:latin typeface="Arial"/>
                <a:ea typeface="Arial"/>
                <a:cs typeface="Arial"/>
                <a:sym typeface="Arial"/>
              </a:defRPr>
            </a:lvl1pPr>
            <a:lvl2pPr indent="0" lvl="1" marL="0" marR="0" rtl="0" algn="r">
              <a:spcBef>
                <a:spcPts val="0"/>
              </a:spcBef>
              <a:buNone/>
              <a:defRPr b="0" i="0" sz="900" u="none" cap="none" strike="noStrike">
                <a:solidFill>
                  <a:srgbClr val="888D9C"/>
                </a:solidFill>
                <a:latin typeface="Arial"/>
                <a:ea typeface="Arial"/>
                <a:cs typeface="Arial"/>
                <a:sym typeface="Arial"/>
              </a:defRPr>
            </a:lvl2pPr>
            <a:lvl3pPr indent="0" lvl="2" marL="0" marR="0" rtl="0" algn="r">
              <a:spcBef>
                <a:spcPts val="0"/>
              </a:spcBef>
              <a:buNone/>
              <a:defRPr b="0" i="0" sz="900" u="none" cap="none" strike="noStrike">
                <a:solidFill>
                  <a:srgbClr val="888D9C"/>
                </a:solidFill>
                <a:latin typeface="Arial"/>
                <a:ea typeface="Arial"/>
                <a:cs typeface="Arial"/>
                <a:sym typeface="Arial"/>
              </a:defRPr>
            </a:lvl3pPr>
            <a:lvl4pPr indent="0" lvl="3" marL="0" marR="0" rtl="0" algn="r">
              <a:spcBef>
                <a:spcPts val="0"/>
              </a:spcBef>
              <a:buNone/>
              <a:defRPr b="0" i="0" sz="900" u="none" cap="none" strike="noStrike">
                <a:solidFill>
                  <a:srgbClr val="888D9C"/>
                </a:solidFill>
                <a:latin typeface="Arial"/>
                <a:ea typeface="Arial"/>
                <a:cs typeface="Arial"/>
                <a:sym typeface="Arial"/>
              </a:defRPr>
            </a:lvl4pPr>
            <a:lvl5pPr indent="0" lvl="4" marL="0" marR="0" rtl="0" algn="r">
              <a:spcBef>
                <a:spcPts val="0"/>
              </a:spcBef>
              <a:buNone/>
              <a:defRPr b="0" i="0" sz="900" u="none" cap="none" strike="noStrike">
                <a:solidFill>
                  <a:srgbClr val="888D9C"/>
                </a:solidFill>
                <a:latin typeface="Arial"/>
                <a:ea typeface="Arial"/>
                <a:cs typeface="Arial"/>
                <a:sym typeface="Arial"/>
              </a:defRPr>
            </a:lvl5pPr>
            <a:lvl6pPr indent="0" lvl="5" marL="0" marR="0" rtl="0" algn="r">
              <a:spcBef>
                <a:spcPts val="0"/>
              </a:spcBef>
              <a:buNone/>
              <a:defRPr b="0" i="0" sz="900" u="none" cap="none" strike="noStrike">
                <a:solidFill>
                  <a:srgbClr val="888D9C"/>
                </a:solidFill>
                <a:latin typeface="Arial"/>
                <a:ea typeface="Arial"/>
                <a:cs typeface="Arial"/>
                <a:sym typeface="Arial"/>
              </a:defRPr>
            </a:lvl6pPr>
            <a:lvl7pPr indent="0" lvl="6" marL="0" marR="0" rtl="0" algn="r">
              <a:spcBef>
                <a:spcPts val="0"/>
              </a:spcBef>
              <a:buNone/>
              <a:defRPr b="0" i="0" sz="900" u="none" cap="none" strike="noStrike">
                <a:solidFill>
                  <a:srgbClr val="888D9C"/>
                </a:solidFill>
                <a:latin typeface="Arial"/>
                <a:ea typeface="Arial"/>
                <a:cs typeface="Arial"/>
                <a:sym typeface="Arial"/>
              </a:defRPr>
            </a:lvl7pPr>
            <a:lvl8pPr indent="0" lvl="7" marL="0" marR="0" rtl="0" algn="r">
              <a:spcBef>
                <a:spcPts val="0"/>
              </a:spcBef>
              <a:buNone/>
              <a:defRPr b="0" i="0" sz="900" u="none" cap="none" strike="noStrike">
                <a:solidFill>
                  <a:srgbClr val="888D9C"/>
                </a:solidFill>
                <a:latin typeface="Arial"/>
                <a:ea typeface="Arial"/>
                <a:cs typeface="Arial"/>
                <a:sym typeface="Arial"/>
              </a:defRPr>
            </a:lvl8pPr>
            <a:lvl9pPr indent="0" lvl="8" marL="0" marR="0" rtl="0" algn="r">
              <a:spcBef>
                <a:spcPts val="0"/>
              </a:spcBef>
              <a:buNone/>
              <a:defRPr b="0" i="0" sz="900" u="none" cap="none" strike="noStrike">
                <a:solidFill>
                  <a:srgbClr val="888D9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8FB"/>
        </a:solidFill>
      </p:bgPr>
    </p:bg>
    <p:spTree>
      <p:nvGrpSpPr>
        <p:cNvPr id="143" name="Shape 143"/>
        <p:cNvGrpSpPr/>
        <p:nvPr/>
      </p:nvGrpSpPr>
      <p:grpSpPr>
        <a:xfrm>
          <a:off x="0" y="0"/>
          <a:ext cx="0" cy="0"/>
          <a:chOff x="0" y="0"/>
          <a:chExt cx="0" cy="0"/>
        </a:xfrm>
      </p:grpSpPr>
      <p:sp>
        <p:nvSpPr>
          <p:cNvPr id="144" name="Google Shape;144;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lt1"/>
              </a:buClr>
              <a:buSzPts val="3300"/>
              <a:buFont typeface="Arial"/>
              <a:buNone/>
              <a:defRPr b="0" i="0" sz="3300" u="none" cap="none" strike="noStrike">
                <a:solidFill>
                  <a:schemeClr val="lt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45" name="Google Shape;145;p2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lt1"/>
              </a:buClr>
              <a:buSzPts val="2100"/>
              <a:buFont typeface="Arial"/>
              <a:buChar char="•"/>
              <a:defRPr b="0" i="0" sz="21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323850" lvl="2" marL="13716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3pPr>
            <a:lvl4pPr indent="-317500" lvl="3" marL="1828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17500" lvl="4" marL="22860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17500" lvl="5" marL="27432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9pPr>
          </a:lstStyle>
          <a:p/>
        </p:txBody>
      </p:sp>
      <p:sp>
        <p:nvSpPr>
          <p:cNvPr id="146" name="Google Shape;146;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FAABE"/>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47" name="Google Shape;147;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FAABE"/>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48" name="Google Shape;148;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FAABE"/>
                </a:solidFill>
                <a:latin typeface="Arial"/>
                <a:ea typeface="Arial"/>
                <a:cs typeface="Arial"/>
                <a:sym typeface="Arial"/>
              </a:defRPr>
            </a:lvl1pPr>
            <a:lvl2pPr indent="0" lvl="1" marL="0" marR="0" rtl="0" algn="r">
              <a:spcBef>
                <a:spcPts val="0"/>
              </a:spcBef>
              <a:buNone/>
              <a:defRPr b="0" i="0" sz="900" u="none" cap="none" strike="noStrike">
                <a:solidFill>
                  <a:srgbClr val="8FAABE"/>
                </a:solidFill>
                <a:latin typeface="Arial"/>
                <a:ea typeface="Arial"/>
                <a:cs typeface="Arial"/>
                <a:sym typeface="Arial"/>
              </a:defRPr>
            </a:lvl2pPr>
            <a:lvl3pPr indent="0" lvl="2" marL="0" marR="0" rtl="0" algn="r">
              <a:spcBef>
                <a:spcPts val="0"/>
              </a:spcBef>
              <a:buNone/>
              <a:defRPr b="0" i="0" sz="900" u="none" cap="none" strike="noStrike">
                <a:solidFill>
                  <a:srgbClr val="8FAABE"/>
                </a:solidFill>
                <a:latin typeface="Arial"/>
                <a:ea typeface="Arial"/>
                <a:cs typeface="Arial"/>
                <a:sym typeface="Arial"/>
              </a:defRPr>
            </a:lvl3pPr>
            <a:lvl4pPr indent="0" lvl="3" marL="0" marR="0" rtl="0" algn="r">
              <a:spcBef>
                <a:spcPts val="0"/>
              </a:spcBef>
              <a:buNone/>
              <a:defRPr b="0" i="0" sz="900" u="none" cap="none" strike="noStrike">
                <a:solidFill>
                  <a:srgbClr val="8FAABE"/>
                </a:solidFill>
                <a:latin typeface="Arial"/>
                <a:ea typeface="Arial"/>
                <a:cs typeface="Arial"/>
                <a:sym typeface="Arial"/>
              </a:defRPr>
            </a:lvl4pPr>
            <a:lvl5pPr indent="0" lvl="4" marL="0" marR="0" rtl="0" algn="r">
              <a:spcBef>
                <a:spcPts val="0"/>
              </a:spcBef>
              <a:buNone/>
              <a:defRPr b="0" i="0" sz="900" u="none" cap="none" strike="noStrike">
                <a:solidFill>
                  <a:srgbClr val="8FAABE"/>
                </a:solidFill>
                <a:latin typeface="Arial"/>
                <a:ea typeface="Arial"/>
                <a:cs typeface="Arial"/>
                <a:sym typeface="Arial"/>
              </a:defRPr>
            </a:lvl5pPr>
            <a:lvl6pPr indent="0" lvl="5" marL="0" marR="0" rtl="0" algn="r">
              <a:spcBef>
                <a:spcPts val="0"/>
              </a:spcBef>
              <a:buNone/>
              <a:defRPr b="0" i="0" sz="900" u="none" cap="none" strike="noStrike">
                <a:solidFill>
                  <a:srgbClr val="8FAABE"/>
                </a:solidFill>
                <a:latin typeface="Arial"/>
                <a:ea typeface="Arial"/>
                <a:cs typeface="Arial"/>
                <a:sym typeface="Arial"/>
              </a:defRPr>
            </a:lvl6pPr>
            <a:lvl7pPr indent="0" lvl="6" marL="0" marR="0" rtl="0" algn="r">
              <a:spcBef>
                <a:spcPts val="0"/>
              </a:spcBef>
              <a:buNone/>
              <a:defRPr b="0" i="0" sz="900" u="none" cap="none" strike="noStrike">
                <a:solidFill>
                  <a:srgbClr val="8FAABE"/>
                </a:solidFill>
                <a:latin typeface="Arial"/>
                <a:ea typeface="Arial"/>
                <a:cs typeface="Arial"/>
                <a:sym typeface="Arial"/>
              </a:defRPr>
            </a:lvl7pPr>
            <a:lvl8pPr indent="0" lvl="7" marL="0" marR="0" rtl="0" algn="r">
              <a:spcBef>
                <a:spcPts val="0"/>
              </a:spcBef>
              <a:buNone/>
              <a:defRPr b="0" i="0" sz="900" u="none" cap="none" strike="noStrike">
                <a:solidFill>
                  <a:srgbClr val="8FAABE"/>
                </a:solidFill>
                <a:latin typeface="Arial"/>
                <a:ea typeface="Arial"/>
                <a:cs typeface="Arial"/>
                <a:sym typeface="Arial"/>
              </a:defRPr>
            </a:lvl8pPr>
            <a:lvl9pPr indent="0" lvl="8" marL="0" marR="0" rtl="0" algn="r">
              <a:spcBef>
                <a:spcPts val="0"/>
              </a:spcBef>
              <a:buNone/>
              <a:defRPr b="0" i="0" sz="900" u="none" cap="none" strike="noStrike">
                <a:solidFill>
                  <a:srgbClr val="8FAAB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0" Type="http://schemas.openxmlformats.org/officeDocument/2006/relationships/hyperlink" Target="https://www.ncei.noaa.gov/news/day-2011-japan-earthquake-and-tsunam" TargetMode="External"/><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hyperlink" Target="https://datahelpdesk.worldbank.org/knowledgebase/articles/378833-how-are-the-income-group-thresholds-determined" TargetMode="External"/><Relationship Id="rId4" Type="http://schemas.openxmlformats.org/officeDocument/2006/relationships/hyperlink" Target="https://datahelpdesk.worldbank.org/knowledgebase/articles/378833-how-are-the-income-group-thresholds-determined" TargetMode="External"/><Relationship Id="rId9" Type="http://schemas.openxmlformats.org/officeDocument/2006/relationships/hyperlink" Target="https://www.pbs.org/newshour/politics/asia-jan-june11-timeline-afghanistan" TargetMode="External"/><Relationship Id="rId5" Type="http://schemas.openxmlformats.org/officeDocument/2006/relationships/hyperlink" Target="https://www.who.int/news-room/fact-sheets/detail/diarrhoeal-disease" TargetMode="External"/><Relationship Id="rId6" Type="http://schemas.openxmlformats.org/officeDocument/2006/relationships/hyperlink" Target="https://www.who.int/data/gho/data/themes/topics/indicator-groups/poison-control-and-unintentional-poisoning" TargetMode="External"/><Relationship Id="rId7" Type="http://schemas.openxmlformats.org/officeDocument/2006/relationships/hyperlink" Target="https://www.afro.who.int/node/5537" TargetMode="External"/><Relationship Id="rId8" Type="http://schemas.openxmlformats.org/officeDocument/2006/relationships/hyperlink" Target="https://www.afro.who.int/node/553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hyperlink" Target="https://www.kaggle.com/datasets/iamsouravbanerjee/cause-of-deaths-around-the-world" TargetMode="External"/><Relationship Id="rId4" Type="http://schemas.openxmlformats.org/officeDocument/2006/relationships/hyperlink" Target="https://www.foreignassistance.gov/data" TargetMode="External"/><Relationship Id="rId5" Type="http://schemas.openxmlformats.org/officeDocument/2006/relationships/hyperlink" Target="https://databank.worldbank.org/reports.aspx?source=2&amp;series=SP.POP.TOTL&amp;country=" TargetMode="External"/><Relationship Id="rId6" Type="http://schemas.openxmlformats.org/officeDocument/2006/relationships/hyperlink" Target="https://developers.google.com/public-data/docs/canonical/countries_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2700"/>
              <a:buFont typeface="Arial"/>
              <a:buNone/>
            </a:pPr>
            <a:r>
              <a:rPr lang="en" sz="2700">
                <a:solidFill>
                  <a:schemeClr val="dk1"/>
                </a:solidFill>
              </a:rPr>
              <a:t>Causes of Death Worldwide: 1</a:t>
            </a:r>
            <a:r>
              <a:rPr lang="en" sz="2700"/>
              <a:t>990-2019</a:t>
            </a:r>
            <a:br>
              <a:rPr lang="en" sz="2700"/>
            </a:br>
            <a:r>
              <a:rPr lang="en" sz="1100">
                <a:solidFill>
                  <a:schemeClr val="dk1"/>
                </a:solidFill>
              </a:rPr>
              <a:t>March 26, 2024</a:t>
            </a:r>
            <a:endParaRPr/>
          </a:p>
        </p:txBody>
      </p:sp>
      <p:sp>
        <p:nvSpPr>
          <p:cNvPr id="160" name="Google Shape;160;p28"/>
          <p:cNvSpPr txBox="1"/>
          <p:nvPr>
            <p:ph idx="1" type="subTitle"/>
          </p:nvPr>
        </p:nvSpPr>
        <p:spPr>
          <a:xfrm>
            <a:off x="1055750" y="4701950"/>
            <a:ext cx="2833500" cy="342600"/>
          </a:xfrm>
          <a:prstGeom prst="rect">
            <a:avLst/>
          </a:prstGeom>
          <a:noFill/>
          <a:ln>
            <a:noFill/>
          </a:ln>
        </p:spPr>
        <p:txBody>
          <a:bodyPr anchorCtr="0" anchor="t" bIns="34275" lIns="68575" spcFirstLastPara="1" rIns="68575" wrap="square" tIns="34275">
            <a:normAutofit fontScale="47500" lnSpcReduction="20000"/>
          </a:bodyPr>
          <a:lstStyle/>
          <a:p>
            <a:pPr indent="0" lvl="0" marL="0" rtl="0" algn="l">
              <a:lnSpc>
                <a:spcPct val="100000"/>
              </a:lnSpc>
              <a:spcBef>
                <a:spcPts val="0"/>
              </a:spcBef>
              <a:spcAft>
                <a:spcPts val="0"/>
              </a:spcAft>
              <a:buClr>
                <a:schemeClr val="dk1"/>
              </a:buClr>
              <a:buSzPct val="100000"/>
              <a:buNone/>
            </a:pPr>
            <a:r>
              <a:rPr lang="en" sz="1100">
                <a:solidFill>
                  <a:schemeClr val="dk1"/>
                </a:solidFill>
              </a:rPr>
              <a:t>Jan 2024 Cohort</a:t>
            </a:r>
            <a:endParaRPr/>
          </a:p>
          <a:p>
            <a:pPr indent="0" lvl="0" marL="0" rtl="0" algn="l">
              <a:lnSpc>
                <a:spcPct val="100000"/>
              </a:lnSpc>
              <a:spcBef>
                <a:spcPts val="500"/>
              </a:spcBef>
              <a:spcAft>
                <a:spcPts val="0"/>
              </a:spcAft>
              <a:buClr>
                <a:schemeClr val="dk1"/>
              </a:buClr>
              <a:buSzPct val="71806"/>
              <a:buNone/>
            </a:pPr>
            <a:r>
              <a:rPr lang="en" sz="1531"/>
              <a:t>G. Gorham, T. Ngo, H. Kang, J. Creanza,J.Bein, KK.Kothandath.</a:t>
            </a:r>
            <a:endParaRPr sz="153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262"/>
              </a:buClr>
              <a:buSzPts val="3300"/>
              <a:buFont typeface="Arial"/>
              <a:buNone/>
            </a:pPr>
            <a:r>
              <a:rPr lang="en" sz="2100"/>
              <a:t>Source Data: Examples</a:t>
            </a:r>
            <a:endParaRPr sz="2100"/>
          </a:p>
        </p:txBody>
      </p:sp>
      <p:sp>
        <p:nvSpPr>
          <p:cNvPr id="221" name="Google Shape;221;p37"/>
          <p:cNvSpPr txBox="1"/>
          <p:nvPr>
            <p:ph idx="1" type="body"/>
          </p:nvPr>
        </p:nvSpPr>
        <p:spPr>
          <a:xfrm>
            <a:off x="628650" y="1201175"/>
            <a:ext cx="7886700" cy="34317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en" sz="1800">
                <a:solidFill>
                  <a:srgbClr val="1D1C1D"/>
                </a:solidFill>
              </a:rPr>
              <a:t>Population Data</a:t>
            </a:r>
            <a:r>
              <a:rPr lang="en" sz="1800">
                <a:solidFill>
                  <a:srgbClr val="1D1C1D"/>
                </a:solidFill>
              </a:rPr>
              <a:t>:</a:t>
            </a:r>
            <a:endParaRPr sz="1800">
              <a:solidFill>
                <a:srgbClr val="1D1C1D"/>
              </a:solidFill>
            </a:endParaRPr>
          </a:p>
          <a:p>
            <a:pPr indent="0" lvl="0" marL="0" rtl="0" algn="l">
              <a:lnSpc>
                <a:spcPct val="100000"/>
              </a:lnSpc>
              <a:spcBef>
                <a:spcPts val="0"/>
              </a:spcBef>
              <a:spcAft>
                <a:spcPts val="0"/>
              </a:spcAft>
              <a:buNone/>
            </a:pPr>
            <a:r>
              <a:t/>
            </a:r>
            <a:endParaRPr sz="1400">
              <a:solidFill>
                <a:srgbClr val="1D1C1D"/>
              </a:solidFill>
            </a:endParaRPr>
          </a:p>
          <a:p>
            <a:pPr indent="-127000" lvl="0" marL="177800" rtl="0" algn="l">
              <a:lnSpc>
                <a:spcPct val="100000"/>
              </a:lnSpc>
              <a:spcBef>
                <a:spcPts val="800"/>
              </a:spcBef>
              <a:spcAft>
                <a:spcPts val="0"/>
              </a:spcAft>
              <a:buClr>
                <a:schemeClr val="dk1"/>
              </a:buClr>
              <a:buSzPts val="800"/>
              <a:buNone/>
            </a:pPr>
            <a:r>
              <a:t/>
            </a:r>
            <a:endParaRPr sz="1400">
              <a:solidFill>
                <a:srgbClr val="1D1C1D"/>
              </a:solidFill>
            </a:endParaRPr>
          </a:p>
          <a:p>
            <a:pPr indent="-127000" lvl="0" marL="177800" rtl="0" algn="l">
              <a:lnSpc>
                <a:spcPct val="100000"/>
              </a:lnSpc>
              <a:spcBef>
                <a:spcPts val="800"/>
              </a:spcBef>
              <a:spcAft>
                <a:spcPts val="0"/>
              </a:spcAft>
              <a:buClr>
                <a:schemeClr val="dk1"/>
              </a:buClr>
              <a:buSzPts val="800"/>
              <a:buNone/>
            </a:pPr>
            <a:r>
              <a:t/>
            </a:r>
            <a:endParaRPr sz="1400">
              <a:solidFill>
                <a:srgbClr val="1D1C1D"/>
              </a:solidFill>
            </a:endParaRPr>
          </a:p>
          <a:p>
            <a:pPr indent="-127000" lvl="0" marL="177800" rtl="0" algn="l">
              <a:lnSpc>
                <a:spcPct val="100000"/>
              </a:lnSpc>
              <a:spcBef>
                <a:spcPts val="800"/>
              </a:spcBef>
              <a:spcAft>
                <a:spcPts val="0"/>
              </a:spcAft>
              <a:buClr>
                <a:schemeClr val="dk1"/>
              </a:buClr>
              <a:buSzPts val="800"/>
              <a:buNone/>
            </a:pPr>
            <a:r>
              <a:t/>
            </a:r>
            <a:endParaRPr sz="1400">
              <a:solidFill>
                <a:srgbClr val="1D1C1D"/>
              </a:solidFill>
            </a:endParaRPr>
          </a:p>
        </p:txBody>
      </p:sp>
      <p:sp>
        <p:nvSpPr>
          <p:cNvPr id="222" name="Google Shape;222;p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23" name="Google Shape;223;p37"/>
          <p:cNvGraphicFramePr/>
          <p:nvPr/>
        </p:nvGraphicFramePr>
        <p:xfrm>
          <a:off x="3324725" y="1607675"/>
          <a:ext cx="3000000" cy="3000000"/>
        </p:xfrm>
        <a:graphic>
          <a:graphicData uri="http://schemas.openxmlformats.org/drawingml/2006/table">
            <a:tbl>
              <a:tblPr>
                <a:noFill/>
                <a:tableStyleId>{F1798896-6EAB-4473-9976-1D0868F35DF4}</a:tableStyleId>
              </a:tblPr>
              <a:tblGrid>
                <a:gridCol w="685800"/>
                <a:gridCol w="685800"/>
                <a:gridCol w="828675"/>
              </a:tblGrid>
              <a:tr h="180975">
                <a:tc>
                  <a:txBody>
                    <a:bodyPr/>
                    <a:lstStyle/>
                    <a:p>
                      <a:pPr indent="0" lvl="0" marL="0" rtl="0" algn="l">
                        <a:spcBef>
                          <a:spcPts val="0"/>
                        </a:spcBef>
                        <a:spcAft>
                          <a:spcPts val="0"/>
                        </a:spcAft>
                        <a:buNone/>
                      </a:pPr>
                      <a:r>
                        <a:rPr lang="en" sz="1000"/>
                        <a:t>Code</a:t>
                      </a:r>
                      <a:endParaRPr sz="1000"/>
                    </a:p>
                  </a:txBody>
                  <a:tcPr marT="91425" marB="91425" marR="91425" marL="91425"/>
                </a:tc>
                <a:tc>
                  <a:txBody>
                    <a:bodyPr/>
                    <a:lstStyle/>
                    <a:p>
                      <a:pPr indent="0" lvl="0" marL="0" rtl="0" algn="l">
                        <a:spcBef>
                          <a:spcPts val="0"/>
                        </a:spcBef>
                        <a:spcAft>
                          <a:spcPts val="0"/>
                        </a:spcAft>
                        <a:buNone/>
                      </a:pPr>
                      <a:r>
                        <a:rPr lang="en" sz="1000"/>
                        <a:t>Year</a:t>
                      </a:r>
                      <a:endParaRPr sz="1000"/>
                    </a:p>
                  </a:txBody>
                  <a:tcPr marT="91425" marB="91425" marR="91425" marL="91425"/>
                </a:tc>
                <a:tc>
                  <a:txBody>
                    <a:bodyPr/>
                    <a:lstStyle/>
                    <a:p>
                      <a:pPr indent="0" lvl="0" marL="0" rtl="0" algn="l">
                        <a:spcBef>
                          <a:spcPts val="0"/>
                        </a:spcBef>
                        <a:spcAft>
                          <a:spcPts val="0"/>
                        </a:spcAft>
                        <a:buNone/>
                      </a:pPr>
                      <a:r>
                        <a:rPr lang="en" sz="1000"/>
                        <a:t>Population</a:t>
                      </a:r>
                      <a:endParaRPr sz="1000"/>
                    </a:p>
                  </a:txBody>
                  <a:tcPr marT="91425" marB="91425" marR="91425" marL="91425"/>
                </a:tc>
              </a:tr>
              <a:tr h="180975">
                <a:tc>
                  <a:txBody>
                    <a:bodyPr/>
                    <a:lstStyle/>
                    <a:p>
                      <a:pPr indent="0" lvl="0" marL="0" rtl="0" algn="l">
                        <a:spcBef>
                          <a:spcPts val="0"/>
                        </a:spcBef>
                        <a:spcAft>
                          <a:spcPts val="0"/>
                        </a:spcAft>
                        <a:buNone/>
                      </a:pPr>
                      <a:r>
                        <a:rPr lang="en" sz="1000"/>
                        <a:t>AFG</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1990</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10694796</a:t>
                      </a:r>
                      <a:endParaRPr sz="1000"/>
                    </a:p>
                  </a:txBody>
                  <a:tcPr marT="91425" marB="91425" marR="91425" marL="91425"/>
                </a:tc>
              </a:tr>
              <a:tr h="180975">
                <a:tc>
                  <a:txBody>
                    <a:bodyPr/>
                    <a:lstStyle/>
                    <a:p>
                      <a:pPr indent="0" lvl="0" marL="0" rtl="0" algn="l">
                        <a:spcBef>
                          <a:spcPts val="0"/>
                        </a:spcBef>
                        <a:spcAft>
                          <a:spcPts val="0"/>
                        </a:spcAft>
                        <a:buNone/>
                      </a:pPr>
                      <a:r>
                        <a:rPr lang="en" sz="1000"/>
                        <a:t>AFG</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1991</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10745167</a:t>
                      </a:r>
                      <a:endParaRPr sz="1000"/>
                    </a:p>
                  </a:txBody>
                  <a:tcPr marT="91425" marB="91425" marR="91425" marL="91425"/>
                </a:tc>
              </a:tr>
              <a:tr h="180975">
                <a:tc>
                  <a:txBody>
                    <a:bodyPr/>
                    <a:lstStyle/>
                    <a:p>
                      <a:pPr indent="0" lvl="0" marL="0" rtl="0" algn="l">
                        <a:spcBef>
                          <a:spcPts val="0"/>
                        </a:spcBef>
                        <a:spcAft>
                          <a:spcPts val="0"/>
                        </a:spcAft>
                        <a:buNone/>
                      </a:pPr>
                      <a:r>
                        <a:rPr lang="en" sz="1000"/>
                        <a:t>AFG</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1992</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12057433</a:t>
                      </a:r>
                      <a:endParaRPr sz="1000"/>
                    </a:p>
                  </a:txBody>
                  <a:tcPr marT="91425" marB="91425" marR="91425" marL="91425"/>
                </a:tc>
              </a:tr>
              <a:tr h="180975">
                <a:tc>
                  <a:txBody>
                    <a:bodyPr/>
                    <a:lstStyle/>
                    <a:p>
                      <a:pPr indent="0" lvl="0" marL="0" rtl="0" algn="l">
                        <a:spcBef>
                          <a:spcPts val="0"/>
                        </a:spcBef>
                        <a:spcAft>
                          <a:spcPts val="0"/>
                        </a:spcAft>
                        <a:buNone/>
                      </a:pPr>
                      <a:r>
                        <a:rPr lang="en" sz="1000"/>
                        <a:t>AFG</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1993</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14003760</a:t>
                      </a:r>
                      <a:endParaRPr sz="1000"/>
                    </a:p>
                  </a:txBody>
                  <a:tcPr marT="91425" marB="91425" marR="91425" marL="91425"/>
                </a:tc>
              </a:tr>
              <a:tr h="180975">
                <a:tc>
                  <a:txBody>
                    <a:bodyPr/>
                    <a:lstStyle/>
                    <a:p>
                      <a:pPr indent="0" lvl="0" marL="0" rtl="0" algn="l">
                        <a:spcBef>
                          <a:spcPts val="0"/>
                        </a:spcBef>
                        <a:spcAft>
                          <a:spcPts val="0"/>
                        </a:spcAft>
                        <a:buNone/>
                      </a:pPr>
                      <a:r>
                        <a:rPr lang="en" sz="1000"/>
                        <a:t>AFG</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1994</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15455555</a:t>
                      </a:r>
                      <a:endParaRPr sz="1000"/>
                    </a:p>
                  </a:txBody>
                  <a:tcPr marT="91425" marB="91425" marR="91425" marL="91425"/>
                </a:tc>
              </a:tr>
              <a:tr h="180975">
                <a:tc>
                  <a:txBody>
                    <a:bodyPr/>
                    <a:lstStyle/>
                    <a:p>
                      <a:pPr indent="0" lvl="0" marL="0" rtl="0" algn="l">
                        <a:spcBef>
                          <a:spcPts val="0"/>
                        </a:spcBef>
                        <a:spcAft>
                          <a:spcPts val="0"/>
                        </a:spcAft>
                        <a:buNone/>
                      </a:pPr>
                      <a:r>
                        <a:rPr lang="en" sz="1000"/>
                        <a:t>AFG</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1995</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16418912</a:t>
                      </a:r>
                      <a:endParaRPr sz="10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262"/>
              </a:buClr>
              <a:buSzPts val="3300"/>
              <a:buFont typeface="Arial"/>
              <a:buNone/>
            </a:pPr>
            <a:r>
              <a:rPr lang="en" sz="2100"/>
              <a:t>Source Data: Examples</a:t>
            </a:r>
            <a:endParaRPr sz="2100"/>
          </a:p>
        </p:txBody>
      </p:sp>
      <p:sp>
        <p:nvSpPr>
          <p:cNvPr id="229" name="Google Shape;229;p38"/>
          <p:cNvSpPr txBox="1"/>
          <p:nvPr>
            <p:ph idx="1" type="body"/>
          </p:nvPr>
        </p:nvSpPr>
        <p:spPr>
          <a:xfrm>
            <a:off x="628650" y="1201175"/>
            <a:ext cx="7886700" cy="34317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en" sz="1800">
                <a:solidFill>
                  <a:srgbClr val="1D1C1D"/>
                </a:solidFill>
              </a:rPr>
              <a:t>Geographic Data</a:t>
            </a:r>
            <a:r>
              <a:rPr lang="en" sz="1800">
                <a:solidFill>
                  <a:srgbClr val="1D1C1D"/>
                </a:solidFill>
              </a:rPr>
              <a:t>:</a:t>
            </a:r>
            <a:endParaRPr sz="1800">
              <a:solidFill>
                <a:srgbClr val="1D1C1D"/>
              </a:solidFill>
            </a:endParaRPr>
          </a:p>
          <a:p>
            <a:pPr indent="0" lvl="0" marL="0" rtl="0" algn="l">
              <a:lnSpc>
                <a:spcPct val="100000"/>
              </a:lnSpc>
              <a:spcBef>
                <a:spcPts val="0"/>
              </a:spcBef>
              <a:spcAft>
                <a:spcPts val="0"/>
              </a:spcAft>
              <a:buNone/>
            </a:pPr>
            <a:r>
              <a:t/>
            </a:r>
            <a:endParaRPr sz="1400">
              <a:solidFill>
                <a:srgbClr val="1D1C1D"/>
              </a:solidFill>
            </a:endParaRPr>
          </a:p>
          <a:p>
            <a:pPr indent="-127000" lvl="0" marL="177800" rtl="0" algn="l">
              <a:lnSpc>
                <a:spcPct val="100000"/>
              </a:lnSpc>
              <a:spcBef>
                <a:spcPts val="800"/>
              </a:spcBef>
              <a:spcAft>
                <a:spcPts val="0"/>
              </a:spcAft>
              <a:buClr>
                <a:schemeClr val="dk1"/>
              </a:buClr>
              <a:buSzPts val="800"/>
              <a:buNone/>
            </a:pPr>
            <a:r>
              <a:t/>
            </a:r>
            <a:endParaRPr sz="1400">
              <a:solidFill>
                <a:srgbClr val="1D1C1D"/>
              </a:solidFill>
            </a:endParaRPr>
          </a:p>
        </p:txBody>
      </p:sp>
      <p:sp>
        <p:nvSpPr>
          <p:cNvPr id="230" name="Google Shape;230;p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31" name="Google Shape;231;p38"/>
          <p:cNvGraphicFramePr/>
          <p:nvPr/>
        </p:nvGraphicFramePr>
        <p:xfrm>
          <a:off x="2139300" y="1609988"/>
          <a:ext cx="3000000" cy="3000000"/>
        </p:xfrm>
        <a:graphic>
          <a:graphicData uri="http://schemas.openxmlformats.org/drawingml/2006/table">
            <a:tbl>
              <a:tblPr>
                <a:noFill/>
                <a:tableStyleId>{F1798896-6EAB-4473-9976-1D0868F35DF4}</a:tableStyleId>
              </a:tblPr>
              <a:tblGrid>
                <a:gridCol w="934150"/>
                <a:gridCol w="934150"/>
                <a:gridCol w="934150"/>
                <a:gridCol w="2062950"/>
              </a:tblGrid>
              <a:tr h="180975">
                <a:tc>
                  <a:txBody>
                    <a:bodyPr/>
                    <a:lstStyle/>
                    <a:p>
                      <a:pPr indent="0" lvl="0" marL="0" rtl="0" algn="l">
                        <a:spcBef>
                          <a:spcPts val="0"/>
                        </a:spcBef>
                        <a:spcAft>
                          <a:spcPts val="0"/>
                        </a:spcAft>
                        <a:buNone/>
                      </a:pPr>
                      <a:r>
                        <a:rPr lang="en" sz="1000"/>
                        <a:t>country</a:t>
                      </a:r>
                      <a:endParaRPr sz="1000"/>
                    </a:p>
                  </a:txBody>
                  <a:tcPr marT="91425" marB="91425" marR="91425" marL="91425"/>
                </a:tc>
                <a:tc>
                  <a:txBody>
                    <a:bodyPr/>
                    <a:lstStyle/>
                    <a:p>
                      <a:pPr indent="0" lvl="0" marL="0" rtl="0" algn="l">
                        <a:spcBef>
                          <a:spcPts val="0"/>
                        </a:spcBef>
                        <a:spcAft>
                          <a:spcPts val="0"/>
                        </a:spcAft>
                        <a:buNone/>
                      </a:pPr>
                      <a:r>
                        <a:rPr lang="en" sz="1000"/>
                        <a:t>latitude</a:t>
                      </a:r>
                      <a:endParaRPr sz="1000"/>
                    </a:p>
                  </a:txBody>
                  <a:tcPr marT="91425" marB="91425" marR="91425" marL="91425"/>
                </a:tc>
                <a:tc>
                  <a:txBody>
                    <a:bodyPr/>
                    <a:lstStyle/>
                    <a:p>
                      <a:pPr indent="0" lvl="0" marL="0" rtl="0" algn="l">
                        <a:spcBef>
                          <a:spcPts val="0"/>
                        </a:spcBef>
                        <a:spcAft>
                          <a:spcPts val="0"/>
                        </a:spcAft>
                        <a:buNone/>
                      </a:pPr>
                      <a:r>
                        <a:rPr lang="en" sz="1000"/>
                        <a:t>longitude</a:t>
                      </a:r>
                      <a:endParaRPr sz="1000"/>
                    </a:p>
                  </a:txBody>
                  <a:tcPr marT="91425" marB="91425" marR="91425" marL="91425"/>
                </a:tc>
                <a:tc>
                  <a:txBody>
                    <a:bodyPr/>
                    <a:lstStyle/>
                    <a:p>
                      <a:pPr indent="0" lvl="0" marL="0" rtl="0" algn="l">
                        <a:spcBef>
                          <a:spcPts val="0"/>
                        </a:spcBef>
                        <a:spcAft>
                          <a:spcPts val="0"/>
                        </a:spcAft>
                        <a:buNone/>
                      </a:pPr>
                      <a:r>
                        <a:rPr lang="en" sz="1000"/>
                        <a:t>name</a:t>
                      </a:r>
                      <a:endParaRPr sz="1000"/>
                    </a:p>
                  </a:txBody>
                  <a:tcPr marT="91425" marB="91425" marR="91425" marL="91425"/>
                </a:tc>
              </a:tr>
              <a:tr h="180975">
                <a:tc>
                  <a:txBody>
                    <a:bodyPr/>
                    <a:lstStyle/>
                    <a:p>
                      <a:pPr indent="0" lvl="0" marL="0" rtl="0" algn="l">
                        <a:spcBef>
                          <a:spcPts val="0"/>
                        </a:spcBef>
                        <a:spcAft>
                          <a:spcPts val="0"/>
                        </a:spcAft>
                        <a:buNone/>
                      </a:pPr>
                      <a:r>
                        <a:rPr lang="en" sz="1000"/>
                        <a:t>AD</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42.54625</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1.601554</a:t>
                      </a:r>
                      <a:endParaRPr sz="1000"/>
                    </a:p>
                  </a:txBody>
                  <a:tcPr marT="91425" marB="91425" marR="91425" marL="91425"/>
                </a:tc>
                <a:tc>
                  <a:txBody>
                    <a:bodyPr/>
                    <a:lstStyle/>
                    <a:p>
                      <a:pPr indent="0" lvl="0" marL="0" rtl="0" algn="l">
                        <a:spcBef>
                          <a:spcPts val="0"/>
                        </a:spcBef>
                        <a:spcAft>
                          <a:spcPts val="0"/>
                        </a:spcAft>
                        <a:buNone/>
                      </a:pPr>
                      <a:r>
                        <a:rPr lang="en" sz="1000"/>
                        <a:t>Andorra</a:t>
                      </a:r>
                      <a:endParaRPr sz="1000"/>
                    </a:p>
                  </a:txBody>
                  <a:tcPr marT="91425" marB="91425" marR="91425" marL="91425"/>
                </a:tc>
              </a:tr>
              <a:tr h="180975">
                <a:tc>
                  <a:txBody>
                    <a:bodyPr/>
                    <a:lstStyle/>
                    <a:p>
                      <a:pPr indent="0" lvl="0" marL="0" rtl="0" algn="l">
                        <a:spcBef>
                          <a:spcPts val="0"/>
                        </a:spcBef>
                        <a:spcAft>
                          <a:spcPts val="0"/>
                        </a:spcAft>
                        <a:buNone/>
                      </a:pPr>
                      <a:r>
                        <a:rPr lang="en" sz="1000"/>
                        <a:t>AE</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23.42408</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53.84782</a:t>
                      </a:r>
                      <a:endParaRPr sz="1000"/>
                    </a:p>
                  </a:txBody>
                  <a:tcPr marT="91425" marB="91425" marR="91425" marL="91425"/>
                </a:tc>
                <a:tc>
                  <a:txBody>
                    <a:bodyPr/>
                    <a:lstStyle/>
                    <a:p>
                      <a:pPr indent="0" lvl="0" marL="0" rtl="0" algn="l">
                        <a:spcBef>
                          <a:spcPts val="0"/>
                        </a:spcBef>
                        <a:spcAft>
                          <a:spcPts val="0"/>
                        </a:spcAft>
                        <a:buNone/>
                      </a:pPr>
                      <a:r>
                        <a:rPr lang="en" sz="1000"/>
                        <a:t>United Arab Emirates</a:t>
                      </a:r>
                      <a:endParaRPr sz="1000"/>
                    </a:p>
                  </a:txBody>
                  <a:tcPr marT="91425" marB="91425" marR="91425" marL="91425"/>
                </a:tc>
              </a:tr>
              <a:tr h="180975">
                <a:tc>
                  <a:txBody>
                    <a:bodyPr/>
                    <a:lstStyle/>
                    <a:p>
                      <a:pPr indent="0" lvl="0" marL="0" rtl="0" algn="l">
                        <a:spcBef>
                          <a:spcPts val="0"/>
                        </a:spcBef>
                        <a:spcAft>
                          <a:spcPts val="0"/>
                        </a:spcAft>
                        <a:buNone/>
                      </a:pPr>
                      <a:r>
                        <a:rPr lang="en" sz="1000"/>
                        <a:t>AF</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33.93911</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67.70995</a:t>
                      </a:r>
                      <a:endParaRPr sz="1000"/>
                    </a:p>
                  </a:txBody>
                  <a:tcPr marT="91425" marB="91425" marR="91425" marL="91425"/>
                </a:tc>
                <a:tc>
                  <a:txBody>
                    <a:bodyPr/>
                    <a:lstStyle/>
                    <a:p>
                      <a:pPr indent="0" lvl="0" marL="0" rtl="0" algn="l">
                        <a:spcBef>
                          <a:spcPts val="0"/>
                        </a:spcBef>
                        <a:spcAft>
                          <a:spcPts val="0"/>
                        </a:spcAft>
                        <a:buNone/>
                      </a:pPr>
                      <a:r>
                        <a:rPr lang="en" sz="1000"/>
                        <a:t>Afghanistan</a:t>
                      </a:r>
                      <a:endParaRPr sz="1000"/>
                    </a:p>
                  </a:txBody>
                  <a:tcPr marT="91425" marB="91425" marR="91425" marL="91425"/>
                </a:tc>
              </a:tr>
              <a:tr h="180975">
                <a:tc>
                  <a:txBody>
                    <a:bodyPr/>
                    <a:lstStyle/>
                    <a:p>
                      <a:pPr indent="0" lvl="0" marL="0" rtl="0" algn="l">
                        <a:spcBef>
                          <a:spcPts val="0"/>
                        </a:spcBef>
                        <a:spcAft>
                          <a:spcPts val="0"/>
                        </a:spcAft>
                        <a:buNone/>
                      </a:pPr>
                      <a:r>
                        <a:rPr lang="en" sz="1000"/>
                        <a:t>AG</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17.06082</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-61.7964</a:t>
                      </a:r>
                      <a:endParaRPr sz="1000"/>
                    </a:p>
                  </a:txBody>
                  <a:tcPr marT="91425" marB="91425" marR="91425" marL="91425"/>
                </a:tc>
                <a:tc>
                  <a:txBody>
                    <a:bodyPr/>
                    <a:lstStyle/>
                    <a:p>
                      <a:pPr indent="0" lvl="0" marL="0" rtl="0" algn="l">
                        <a:spcBef>
                          <a:spcPts val="0"/>
                        </a:spcBef>
                        <a:spcAft>
                          <a:spcPts val="0"/>
                        </a:spcAft>
                        <a:buNone/>
                      </a:pPr>
                      <a:r>
                        <a:rPr lang="en" sz="1000"/>
                        <a:t>Antigua and Barbuda</a:t>
                      </a:r>
                      <a:endParaRPr sz="1000"/>
                    </a:p>
                  </a:txBody>
                  <a:tcPr marT="91425" marB="91425" marR="91425" marL="91425"/>
                </a:tc>
              </a:tr>
              <a:tr h="338900">
                <a:tc>
                  <a:txBody>
                    <a:bodyPr/>
                    <a:lstStyle/>
                    <a:p>
                      <a:pPr indent="0" lvl="0" marL="0" rtl="0" algn="l">
                        <a:spcBef>
                          <a:spcPts val="0"/>
                        </a:spcBef>
                        <a:spcAft>
                          <a:spcPts val="0"/>
                        </a:spcAft>
                        <a:buNone/>
                      </a:pPr>
                      <a:r>
                        <a:rPr lang="en" sz="1000"/>
                        <a:t>AI</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18.22055</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-63.0686</a:t>
                      </a:r>
                      <a:endParaRPr sz="1000"/>
                    </a:p>
                  </a:txBody>
                  <a:tcPr marT="91425" marB="91425" marR="91425" marL="91425"/>
                </a:tc>
                <a:tc>
                  <a:txBody>
                    <a:bodyPr/>
                    <a:lstStyle/>
                    <a:p>
                      <a:pPr indent="0" lvl="0" marL="0" rtl="0" algn="l">
                        <a:spcBef>
                          <a:spcPts val="0"/>
                        </a:spcBef>
                        <a:spcAft>
                          <a:spcPts val="0"/>
                        </a:spcAft>
                        <a:buNone/>
                      </a:pPr>
                      <a:r>
                        <a:rPr lang="en" sz="1000"/>
                        <a:t>Anguilla</a:t>
                      </a:r>
                      <a:endParaRPr sz="1000"/>
                    </a:p>
                  </a:txBody>
                  <a:tcPr marT="91425" marB="91425" marR="91425" marL="91425"/>
                </a:tc>
              </a:tr>
              <a:tr h="180975">
                <a:tc>
                  <a:txBody>
                    <a:bodyPr/>
                    <a:lstStyle/>
                    <a:p>
                      <a:pPr indent="0" lvl="0" marL="0" rtl="0" algn="l">
                        <a:spcBef>
                          <a:spcPts val="0"/>
                        </a:spcBef>
                        <a:spcAft>
                          <a:spcPts val="0"/>
                        </a:spcAft>
                        <a:buNone/>
                      </a:pPr>
                      <a:r>
                        <a:rPr lang="en" sz="1000"/>
                        <a:t>AL</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41.15333</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20.16833</a:t>
                      </a:r>
                      <a:endParaRPr sz="1000"/>
                    </a:p>
                  </a:txBody>
                  <a:tcPr marT="91425" marB="91425" marR="91425" marL="91425"/>
                </a:tc>
                <a:tc>
                  <a:txBody>
                    <a:bodyPr/>
                    <a:lstStyle/>
                    <a:p>
                      <a:pPr indent="0" lvl="0" marL="0" rtl="0" algn="l">
                        <a:spcBef>
                          <a:spcPts val="0"/>
                        </a:spcBef>
                        <a:spcAft>
                          <a:spcPts val="0"/>
                        </a:spcAft>
                        <a:buNone/>
                      </a:pPr>
                      <a:r>
                        <a:rPr lang="en" sz="1000"/>
                        <a:t>Albania</a:t>
                      </a:r>
                      <a:endParaRPr sz="1000"/>
                    </a:p>
                  </a:txBody>
                  <a:tcPr marT="91425" marB="91425" marR="91425" marL="91425"/>
                </a:tc>
              </a:tr>
              <a:tr h="180975">
                <a:tc>
                  <a:txBody>
                    <a:bodyPr/>
                    <a:lstStyle/>
                    <a:p>
                      <a:pPr indent="0" lvl="0" marL="0" rtl="0" algn="l">
                        <a:spcBef>
                          <a:spcPts val="0"/>
                        </a:spcBef>
                        <a:spcAft>
                          <a:spcPts val="0"/>
                        </a:spcAft>
                        <a:buNone/>
                      </a:pPr>
                      <a:r>
                        <a:rPr lang="en" sz="1000"/>
                        <a:t>AM</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40.0691</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45.03819</a:t>
                      </a:r>
                      <a:endParaRPr sz="1000"/>
                    </a:p>
                  </a:txBody>
                  <a:tcPr marT="91425" marB="91425" marR="91425" marL="91425"/>
                </a:tc>
                <a:tc>
                  <a:txBody>
                    <a:bodyPr/>
                    <a:lstStyle/>
                    <a:p>
                      <a:pPr indent="0" lvl="0" marL="0" rtl="0" algn="l">
                        <a:spcBef>
                          <a:spcPts val="0"/>
                        </a:spcBef>
                        <a:spcAft>
                          <a:spcPts val="0"/>
                        </a:spcAft>
                        <a:buNone/>
                      </a:pPr>
                      <a:r>
                        <a:rPr lang="en" sz="1000"/>
                        <a:t>Armenia</a:t>
                      </a:r>
                      <a:endParaRPr sz="10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08610" y="171450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262"/>
              </a:buClr>
              <a:buSzPts val="2100"/>
              <a:buFont typeface="Arial"/>
              <a:buNone/>
            </a:pPr>
            <a:r>
              <a:rPr lang="en"/>
              <a:t>Data Processing</a:t>
            </a:r>
            <a:endParaRPr/>
          </a:p>
        </p:txBody>
      </p:sp>
      <p:sp>
        <p:nvSpPr>
          <p:cNvPr id="237" name="Google Shape;237;p3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262"/>
              </a:buClr>
              <a:buSzPts val="2100"/>
              <a:buFont typeface="Arial"/>
              <a:buNone/>
            </a:pPr>
            <a:r>
              <a:rPr lang="en" sz="2100"/>
              <a:t>Data Processing</a:t>
            </a:r>
            <a:endParaRPr/>
          </a:p>
        </p:txBody>
      </p:sp>
      <p:sp>
        <p:nvSpPr>
          <p:cNvPr id="243" name="Google Shape;243;p40"/>
          <p:cNvSpPr txBox="1"/>
          <p:nvPr>
            <p:ph idx="1" type="body"/>
          </p:nvPr>
        </p:nvSpPr>
        <p:spPr>
          <a:xfrm>
            <a:off x="628650" y="1101075"/>
            <a:ext cx="7886700" cy="3531900"/>
          </a:xfrm>
          <a:prstGeom prst="rect">
            <a:avLst/>
          </a:prstGeom>
          <a:noFill/>
          <a:ln>
            <a:noFill/>
          </a:ln>
        </p:spPr>
        <p:txBody>
          <a:bodyPr anchorCtr="0" anchor="t" bIns="34275" lIns="68575" spcFirstLastPara="1" rIns="68575" wrap="square" tIns="34275">
            <a:normAutofit fontScale="92500" lnSpcReduction="20000"/>
          </a:bodyPr>
          <a:lstStyle/>
          <a:p>
            <a:pPr indent="-145732" lvl="0" marL="177800" rtl="0" algn="l">
              <a:lnSpc>
                <a:spcPct val="90000"/>
              </a:lnSpc>
              <a:spcBef>
                <a:spcPts val="800"/>
              </a:spcBef>
              <a:spcAft>
                <a:spcPts val="0"/>
              </a:spcAft>
              <a:buClr>
                <a:srgbClr val="000000"/>
              </a:buClr>
              <a:buSzPct val="100000"/>
              <a:buChar char="●"/>
            </a:pPr>
            <a:r>
              <a:rPr lang="en" sz="1400">
                <a:solidFill>
                  <a:srgbClr val="000000"/>
                </a:solidFill>
              </a:rPr>
              <a:t>After importing the </a:t>
            </a:r>
            <a:r>
              <a:rPr lang="en" sz="1400">
                <a:solidFill>
                  <a:srgbClr val="000000"/>
                </a:solidFill>
              </a:rPr>
              <a:t>source data, we performed data cleaning and data preparation tasks, e.g.:</a:t>
            </a:r>
            <a:endParaRPr sz="1400">
              <a:solidFill>
                <a:srgbClr val="000000"/>
              </a:solidFill>
            </a:endParaRPr>
          </a:p>
          <a:p>
            <a:pPr indent="-171132" lvl="1" marL="520700" rtl="0" algn="l">
              <a:lnSpc>
                <a:spcPct val="90000"/>
              </a:lnSpc>
              <a:spcBef>
                <a:spcPts val="800"/>
              </a:spcBef>
              <a:spcAft>
                <a:spcPts val="0"/>
              </a:spcAft>
              <a:buClr>
                <a:srgbClr val="000000"/>
              </a:buClr>
              <a:buSzPct val="100000"/>
              <a:buChar char="○"/>
            </a:pPr>
            <a:r>
              <a:rPr lang="en" sz="1400">
                <a:solidFill>
                  <a:srgbClr val="000000"/>
                </a:solidFill>
              </a:rPr>
              <a:t>filtering the data to capture the columns of interest</a:t>
            </a:r>
            <a:endParaRPr sz="1400">
              <a:solidFill>
                <a:srgbClr val="000000"/>
              </a:solidFill>
            </a:endParaRPr>
          </a:p>
          <a:p>
            <a:pPr indent="-171132" lvl="1" marL="520700" rtl="0" algn="l">
              <a:lnSpc>
                <a:spcPct val="90000"/>
              </a:lnSpc>
              <a:spcBef>
                <a:spcPts val="800"/>
              </a:spcBef>
              <a:spcAft>
                <a:spcPts val="0"/>
              </a:spcAft>
              <a:buClr>
                <a:srgbClr val="000000"/>
              </a:buClr>
              <a:buSzPct val="100000"/>
              <a:buChar char="○"/>
            </a:pPr>
            <a:r>
              <a:rPr lang="en" sz="1400">
                <a:solidFill>
                  <a:srgbClr val="000000"/>
                </a:solidFill>
              </a:rPr>
              <a:t>renaming columns for ease of viewing</a:t>
            </a:r>
            <a:endParaRPr sz="1400">
              <a:solidFill>
                <a:srgbClr val="000000"/>
              </a:solidFill>
            </a:endParaRPr>
          </a:p>
          <a:p>
            <a:pPr indent="-171132" lvl="1" marL="520700" rtl="0" algn="l">
              <a:lnSpc>
                <a:spcPct val="90000"/>
              </a:lnSpc>
              <a:spcBef>
                <a:spcPts val="800"/>
              </a:spcBef>
              <a:spcAft>
                <a:spcPts val="0"/>
              </a:spcAft>
              <a:buClr>
                <a:srgbClr val="000000"/>
              </a:buClr>
              <a:buSzPct val="100000"/>
              <a:buChar char="○"/>
            </a:pPr>
            <a:r>
              <a:rPr lang="en" sz="1400">
                <a:solidFill>
                  <a:srgbClr val="000000"/>
                </a:solidFill>
              </a:rPr>
              <a:t>changing data types to facilitate file merging</a:t>
            </a:r>
            <a:endParaRPr sz="1400">
              <a:solidFill>
                <a:srgbClr val="000000"/>
              </a:solidFill>
            </a:endParaRPr>
          </a:p>
          <a:p>
            <a:pPr indent="-145732" lvl="0" marL="177800" rtl="0" algn="l">
              <a:lnSpc>
                <a:spcPct val="90000"/>
              </a:lnSpc>
              <a:spcBef>
                <a:spcPts val="800"/>
              </a:spcBef>
              <a:spcAft>
                <a:spcPts val="0"/>
              </a:spcAft>
              <a:buClr>
                <a:srgbClr val="000000"/>
              </a:buClr>
              <a:buSzPct val="100000"/>
              <a:buChar char="●"/>
            </a:pPr>
            <a:r>
              <a:rPr lang="en" sz="1400">
                <a:solidFill>
                  <a:srgbClr val="000000"/>
                </a:solidFill>
              </a:rPr>
              <a:t>Next, we merged the c</a:t>
            </a:r>
            <a:r>
              <a:rPr lang="en" sz="1400">
                <a:solidFill>
                  <a:srgbClr val="000000"/>
                </a:solidFill>
              </a:rPr>
              <a:t>auses of death dataset with the population dataset.</a:t>
            </a:r>
            <a:endParaRPr sz="1400">
              <a:solidFill>
                <a:srgbClr val="000000"/>
              </a:solidFill>
            </a:endParaRPr>
          </a:p>
          <a:p>
            <a:pPr indent="-145732" lvl="0" marL="177800" rtl="0" algn="l">
              <a:lnSpc>
                <a:spcPct val="90000"/>
              </a:lnSpc>
              <a:spcBef>
                <a:spcPts val="800"/>
              </a:spcBef>
              <a:spcAft>
                <a:spcPts val="0"/>
              </a:spcAft>
              <a:buClr>
                <a:srgbClr val="000000"/>
              </a:buClr>
              <a:buSzPct val="100000"/>
              <a:buChar char="●"/>
            </a:pPr>
            <a:r>
              <a:rPr lang="en" sz="1400">
                <a:solidFill>
                  <a:srgbClr val="000000"/>
                </a:solidFill>
              </a:rPr>
              <a:t>Then, we merged the USA foreign aid dataset, Country API Google dataset, and the World Bank </a:t>
            </a:r>
            <a:br>
              <a:rPr lang="en" sz="1400">
                <a:solidFill>
                  <a:srgbClr val="000000"/>
                </a:solidFill>
              </a:rPr>
            </a:br>
            <a:r>
              <a:rPr lang="en" sz="1400">
                <a:solidFill>
                  <a:srgbClr val="000000"/>
                </a:solidFill>
              </a:rPr>
              <a:t>data set.</a:t>
            </a:r>
            <a:endParaRPr sz="1400">
              <a:solidFill>
                <a:srgbClr val="000000"/>
              </a:solidFill>
            </a:endParaRPr>
          </a:p>
          <a:p>
            <a:pPr indent="-145732" lvl="0" marL="177800" rtl="0" algn="l">
              <a:lnSpc>
                <a:spcPct val="90000"/>
              </a:lnSpc>
              <a:spcBef>
                <a:spcPts val="800"/>
              </a:spcBef>
              <a:spcAft>
                <a:spcPts val="0"/>
              </a:spcAft>
              <a:buClr>
                <a:srgbClr val="000000"/>
              </a:buClr>
              <a:buSzPct val="100000"/>
              <a:buChar char="●"/>
            </a:pPr>
            <a:r>
              <a:rPr lang="en" sz="1400">
                <a:solidFill>
                  <a:srgbClr val="000000"/>
                </a:solidFill>
              </a:rPr>
              <a:t>Lastly, we created several </a:t>
            </a:r>
            <a:r>
              <a:rPr lang="en" sz="1400">
                <a:solidFill>
                  <a:srgbClr val="000000"/>
                </a:solidFill>
              </a:rPr>
              <a:t>dataframes</a:t>
            </a:r>
            <a:r>
              <a:rPr lang="en" sz="1400">
                <a:solidFill>
                  <a:srgbClr val="000000"/>
                </a:solidFill>
              </a:rPr>
              <a:t> specific to the questions for which we are interested. For example:</a:t>
            </a:r>
            <a:endParaRPr sz="1400">
              <a:solidFill>
                <a:srgbClr val="000000"/>
              </a:solidFill>
            </a:endParaRPr>
          </a:p>
          <a:p>
            <a:pPr indent="-171132" lvl="1" marL="520700" rtl="0" algn="l">
              <a:lnSpc>
                <a:spcPct val="90000"/>
              </a:lnSpc>
              <a:spcBef>
                <a:spcPts val="800"/>
              </a:spcBef>
              <a:spcAft>
                <a:spcPts val="0"/>
              </a:spcAft>
              <a:buClr>
                <a:srgbClr val="000000"/>
              </a:buClr>
              <a:buSzPct val="100000"/>
              <a:buChar char="○"/>
            </a:pPr>
            <a:r>
              <a:rPr lang="en" sz="1400">
                <a:solidFill>
                  <a:srgbClr val="000000"/>
                </a:solidFill>
              </a:rPr>
              <a:t>cause_aid_pop.df</a:t>
            </a:r>
            <a:endParaRPr sz="1400">
              <a:solidFill>
                <a:srgbClr val="000000"/>
              </a:solidFill>
            </a:endParaRPr>
          </a:p>
          <a:p>
            <a:pPr indent="-171132" lvl="1" marL="520700" rtl="0" algn="l">
              <a:lnSpc>
                <a:spcPct val="90000"/>
              </a:lnSpc>
              <a:spcBef>
                <a:spcPts val="800"/>
              </a:spcBef>
              <a:spcAft>
                <a:spcPts val="0"/>
              </a:spcAft>
              <a:buClr>
                <a:srgbClr val="000000"/>
              </a:buClr>
              <a:buSzPct val="100000"/>
              <a:buChar char="○"/>
            </a:pPr>
            <a:r>
              <a:rPr lang="en" sz="1400">
                <a:solidFill>
                  <a:srgbClr val="000000"/>
                </a:solidFill>
              </a:rPr>
              <a:t>per_capita_death.df</a:t>
            </a:r>
            <a:endParaRPr sz="1400">
              <a:solidFill>
                <a:srgbClr val="000000"/>
              </a:solidFill>
            </a:endParaRPr>
          </a:p>
          <a:p>
            <a:pPr indent="-171132" lvl="1" marL="520700" rtl="0" algn="l">
              <a:lnSpc>
                <a:spcPct val="90000"/>
              </a:lnSpc>
              <a:spcBef>
                <a:spcPts val="800"/>
              </a:spcBef>
              <a:spcAft>
                <a:spcPts val="0"/>
              </a:spcAft>
              <a:buClr>
                <a:srgbClr val="000000"/>
              </a:buClr>
              <a:buSzPct val="100000"/>
              <a:buChar char="○"/>
            </a:pPr>
            <a:r>
              <a:rPr lang="en" sz="1400">
                <a:solidFill>
                  <a:srgbClr val="000000"/>
                </a:solidFill>
              </a:rPr>
              <a:t>top_death_country_year.df</a:t>
            </a:r>
            <a:endParaRPr sz="1400">
              <a:solidFill>
                <a:srgbClr val="000000"/>
              </a:solidFill>
            </a:endParaRPr>
          </a:p>
          <a:p>
            <a:pPr indent="-171132" lvl="1" marL="520700" rtl="0" algn="l">
              <a:lnSpc>
                <a:spcPct val="90000"/>
              </a:lnSpc>
              <a:spcBef>
                <a:spcPts val="800"/>
              </a:spcBef>
              <a:spcAft>
                <a:spcPts val="0"/>
              </a:spcAft>
              <a:buClr>
                <a:srgbClr val="000000"/>
              </a:buClr>
              <a:buSzPct val="100000"/>
              <a:buChar char="○"/>
            </a:pPr>
            <a:r>
              <a:rPr lang="en" sz="1400">
                <a:solidFill>
                  <a:srgbClr val="000000"/>
                </a:solidFill>
              </a:rPr>
              <a:t>bottom_country_year.df:</a:t>
            </a:r>
            <a:endParaRPr sz="1400">
              <a:solidFill>
                <a:srgbClr val="000000"/>
              </a:solidFill>
            </a:endParaRPr>
          </a:p>
          <a:p>
            <a:pPr indent="-171132" lvl="1" marL="520700" rtl="0" algn="l">
              <a:spcBef>
                <a:spcPts val="800"/>
              </a:spcBef>
              <a:spcAft>
                <a:spcPts val="0"/>
              </a:spcAft>
              <a:buClr>
                <a:srgbClr val="000000"/>
              </a:buClr>
              <a:buSzPct val="100000"/>
              <a:buChar char="○"/>
            </a:pPr>
            <a:r>
              <a:rPr lang="en" sz="1400">
                <a:solidFill>
                  <a:srgbClr val="000000"/>
                </a:solidFill>
              </a:rPr>
              <a:t>afg_death_top.df &amp; afg_death_bottom.df </a:t>
            </a:r>
            <a:endParaRPr sz="1400">
              <a:solidFill>
                <a:srgbClr val="000000"/>
              </a:solidFill>
            </a:endParaRPr>
          </a:p>
          <a:p>
            <a:pPr indent="-171132" lvl="1" marL="520700" rtl="0" algn="l">
              <a:spcBef>
                <a:spcPts val="800"/>
              </a:spcBef>
              <a:spcAft>
                <a:spcPts val="0"/>
              </a:spcAft>
              <a:buClr>
                <a:srgbClr val="000000"/>
              </a:buClr>
              <a:buSzPct val="100000"/>
              <a:buChar char="○"/>
            </a:pPr>
            <a:r>
              <a:rPr lang="en" sz="1400">
                <a:solidFill>
                  <a:srgbClr val="000000"/>
                </a:solidFill>
              </a:rPr>
              <a:t>usa_death.df, usa_death_top.df, usa_death_bottom.df </a:t>
            </a:r>
            <a:endParaRPr sz="1400">
              <a:solidFill>
                <a:srgbClr val="000000"/>
              </a:solidFill>
            </a:endParaRPr>
          </a:p>
        </p:txBody>
      </p:sp>
      <p:sp>
        <p:nvSpPr>
          <p:cNvPr id="244" name="Google Shape;244;p4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308610" y="171450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262"/>
              </a:buClr>
              <a:buSzPts val="2100"/>
              <a:buFont typeface="Arial"/>
              <a:buNone/>
            </a:pPr>
            <a:r>
              <a:rPr lang="en"/>
              <a:t>Data Analysis</a:t>
            </a:r>
            <a:endParaRPr/>
          </a:p>
        </p:txBody>
      </p:sp>
      <p:sp>
        <p:nvSpPr>
          <p:cNvPr id="250" name="Google Shape;250;p4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t/>
            </a:r>
            <a:endParaRPr/>
          </a:p>
        </p:txBody>
      </p:sp>
      <p:sp>
        <p:nvSpPr>
          <p:cNvPr id="251" name="Google Shape;251;p4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262"/>
              </a:buClr>
              <a:buSzPts val="2100"/>
              <a:buFont typeface="Arial"/>
              <a:buNone/>
            </a:pPr>
            <a:r>
              <a:rPr lang="en" sz="2100"/>
              <a:t>Data Analysis: Overview</a:t>
            </a:r>
            <a:endParaRPr>
              <a:highlight>
                <a:srgbClr val="00FF00"/>
              </a:highlight>
            </a:endParaRPr>
          </a:p>
        </p:txBody>
      </p:sp>
      <p:sp>
        <p:nvSpPr>
          <p:cNvPr id="257" name="Google Shape;257;p4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None/>
            </a:pPr>
            <a:r>
              <a:rPr lang="en" sz="1600">
                <a:solidFill>
                  <a:srgbClr val="000000"/>
                </a:solidFill>
              </a:rPr>
              <a:t>To evaluate our hypotheses, analyses </a:t>
            </a:r>
            <a:r>
              <a:rPr lang="en" sz="1600">
                <a:solidFill>
                  <a:srgbClr val="000000"/>
                </a:solidFill>
              </a:rPr>
              <a:t>pertaining</a:t>
            </a:r>
            <a:r>
              <a:rPr lang="en" sz="1600">
                <a:solidFill>
                  <a:srgbClr val="000000"/>
                </a:solidFill>
              </a:rPr>
              <a:t> to the following questions were conducted simultaneously:</a:t>
            </a:r>
            <a:endParaRPr sz="1600">
              <a:solidFill>
                <a:srgbClr val="000000"/>
              </a:solidFill>
            </a:endParaRPr>
          </a:p>
          <a:p>
            <a:pPr indent="-317500" lvl="0" marL="457200" rtl="0" algn="l">
              <a:lnSpc>
                <a:spcPct val="90000"/>
              </a:lnSpc>
              <a:spcBef>
                <a:spcPts val="1000"/>
              </a:spcBef>
              <a:spcAft>
                <a:spcPts val="0"/>
              </a:spcAft>
              <a:buClr>
                <a:srgbClr val="000000"/>
              </a:buClr>
              <a:buSzPts val="1400"/>
              <a:buChar char="●"/>
            </a:pPr>
            <a:r>
              <a:rPr lang="en" sz="1400">
                <a:solidFill>
                  <a:srgbClr val="000000"/>
                </a:solidFill>
              </a:rPr>
              <a:t>What were the top 5 and bottom 5 causes of death worldwide?</a:t>
            </a:r>
            <a:endParaRPr sz="1400">
              <a:solidFill>
                <a:srgbClr val="000000"/>
              </a:solidFill>
            </a:endParaRPr>
          </a:p>
          <a:p>
            <a:pPr indent="-317500" lvl="0" marL="457200" rtl="0" algn="l">
              <a:lnSpc>
                <a:spcPct val="90000"/>
              </a:lnSpc>
              <a:spcBef>
                <a:spcPts val="1000"/>
              </a:spcBef>
              <a:spcAft>
                <a:spcPts val="0"/>
              </a:spcAft>
              <a:buClr>
                <a:srgbClr val="000000"/>
              </a:buClr>
              <a:buSzPts val="1400"/>
              <a:buChar char="●"/>
            </a:pPr>
            <a:r>
              <a:rPr lang="en" sz="1400">
                <a:solidFill>
                  <a:srgbClr val="000000"/>
                </a:solidFill>
              </a:rPr>
              <a:t>Did U.S. aid to other countries impact causes of death, and if so, which causes?</a:t>
            </a:r>
            <a:endParaRPr sz="1400">
              <a:solidFill>
                <a:srgbClr val="000000"/>
              </a:solidFill>
            </a:endParaRPr>
          </a:p>
          <a:p>
            <a:pPr indent="-317500" lvl="0" marL="457200" rtl="0" algn="l">
              <a:lnSpc>
                <a:spcPct val="90000"/>
              </a:lnSpc>
              <a:spcBef>
                <a:spcPts val="1000"/>
              </a:spcBef>
              <a:spcAft>
                <a:spcPts val="0"/>
              </a:spcAft>
              <a:buClr>
                <a:srgbClr val="000000"/>
              </a:buClr>
              <a:buSzPts val="1400"/>
              <a:buChar char="●"/>
            </a:pPr>
            <a:r>
              <a:rPr lang="en" sz="1400">
                <a:solidFill>
                  <a:srgbClr val="000000"/>
                </a:solidFill>
              </a:rPr>
              <a:t>What were top 5 and bottom 5 causes of death in high income and low income countries?</a:t>
            </a:r>
            <a:endParaRPr sz="1400">
              <a:solidFill>
                <a:srgbClr val="000000"/>
              </a:solidFill>
            </a:endParaRPr>
          </a:p>
          <a:p>
            <a:pPr indent="-317500" lvl="0" marL="457200" rtl="0" algn="l">
              <a:lnSpc>
                <a:spcPct val="90000"/>
              </a:lnSpc>
              <a:spcBef>
                <a:spcPts val="1000"/>
              </a:spcBef>
              <a:spcAft>
                <a:spcPts val="1000"/>
              </a:spcAft>
              <a:buClr>
                <a:srgbClr val="000000"/>
              </a:buClr>
              <a:buSzPts val="1400"/>
              <a:buChar char="●"/>
            </a:pPr>
            <a:r>
              <a:rPr lang="en" sz="1400">
                <a:solidFill>
                  <a:srgbClr val="000000"/>
                </a:solidFill>
              </a:rPr>
              <a:t>What was the correlation, if any, between the top 2 causes of death within specific countries?</a:t>
            </a:r>
            <a:endParaRPr sz="1400">
              <a:solidFill>
                <a:srgbClr val="000000"/>
              </a:solidFill>
            </a:endParaRPr>
          </a:p>
        </p:txBody>
      </p:sp>
      <p:sp>
        <p:nvSpPr>
          <p:cNvPr id="258" name="Google Shape;258;p4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628650" y="76199"/>
            <a:ext cx="7886700" cy="7980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3262"/>
              </a:buClr>
              <a:buSzPts val="2100"/>
              <a:buFont typeface="Arial"/>
              <a:buNone/>
            </a:pPr>
            <a:r>
              <a:rPr lang="en" sz="1800"/>
              <a:t>What were the top 5 causes of deaths</a:t>
            </a:r>
            <a:r>
              <a:rPr lang="en" sz="1800"/>
              <a:t> </a:t>
            </a:r>
            <a:r>
              <a:rPr lang="en" sz="1800"/>
              <a:t>across all countries 1990 – 2019?</a:t>
            </a:r>
            <a:endParaRPr baseline="30000" sz="1800"/>
          </a:p>
        </p:txBody>
      </p:sp>
      <p:pic>
        <p:nvPicPr>
          <p:cNvPr id="264" name="Google Shape;264;p43"/>
          <p:cNvPicPr preferRelativeResize="0"/>
          <p:nvPr>
            <p:ph idx="1" type="body"/>
          </p:nvPr>
        </p:nvPicPr>
        <p:blipFill rotWithShape="1">
          <a:blip r:embed="rId3">
            <a:alphaModFix/>
          </a:blip>
          <a:srcRect b="0" l="0" r="0" t="0"/>
          <a:stretch/>
        </p:blipFill>
        <p:spPr>
          <a:xfrm>
            <a:off x="4889525" y="1099200"/>
            <a:ext cx="3439800" cy="2945100"/>
          </a:xfrm>
          <a:prstGeom prst="rect">
            <a:avLst/>
          </a:prstGeom>
          <a:noFill/>
          <a:ln>
            <a:noFill/>
          </a:ln>
        </p:spPr>
      </p:pic>
      <p:sp>
        <p:nvSpPr>
          <p:cNvPr id="265" name="Google Shape;265;p43"/>
          <p:cNvSpPr txBox="1"/>
          <p:nvPr>
            <p:ph idx="2" type="body"/>
          </p:nvPr>
        </p:nvSpPr>
        <p:spPr>
          <a:xfrm>
            <a:off x="612648" y="4134800"/>
            <a:ext cx="7109700" cy="906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800"/>
              <a:buNone/>
            </a:pPr>
            <a:r>
              <a:rPr b="1" lang="en" sz="1000">
                <a:solidFill>
                  <a:srgbClr val="000000"/>
                </a:solidFill>
              </a:rPr>
              <a:t>Observations and Conclusions</a:t>
            </a:r>
            <a:endParaRPr sz="1000"/>
          </a:p>
          <a:p>
            <a:pPr indent="-154940" lvl="0" marL="182880" rtl="0" algn="l">
              <a:spcBef>
                <a:spcPts val="800"/>
              </a:spcBef>
              <a:spcAft>
                <a:spcPts val="0"/>
              </a:spcAft>
              <a:buClr>
                <a:srgbClr val="000000"/>
              </a:buClr>
              <a:buSzPts val="1000"/>
              <a:buChar char="•"/>
            </a:pPr>
            <a:r>
              <a:rPr lang="en" sz="1000">
                <a:solidFill>
                  <a:srgbClr val="000000"/>
                </a:solidFill>
              </a:rPr>
              <a:t>Cardiovascular Diseases account for </a:t>
            </a:r>
            <a:r>
              <a:rPr i="1" lang="en" sz="1000">
                <a:solidFill>
                  <a:srgbClr val="000000"/>
                </a:solidFill>
              </a:rPr>
              <a:t>nearly half</a:t>
            </a:r>
            <a:r>
              <a:rPr lang="en" sz="1000">
                <a:solidFill>
                  <a:srgbClr val="000000"/>
                </a:solidFill>
              </a:rPr>
              <a:t> of the deaths out of the top 5.</a:t>
            </a:r>
            <a:endParaRPr sz="1000">
              <a:solidFill>
                <a:srgbClr val="000000"/>
              </a:solidFill>
            </a:endParaRPr>
          </a:p>
          <a:p>
            <a:pPr indent="-154940" lvl="0" marL="182880" rtl="0" algn="l">
              <a:lnSpc>
                <a:spcPct val="90000"/>
              </a:lnSpc>
              <a:spcBef>
                <a:spcPts val="800"/>
              </a:spcBef>
              <a:spcAft>
                <a:spcPts val="0"/>
              </a:spcAft>
              <a:buClr>
                <a:srgbClr val="000000"/>
              </a:buClr>
              <a:buSzPts val="1000"/>
              <a:buChar char="•"/>
            </a:pPr>
            <a:r>
              <a:rPr lang="en" sz="1000">
                <a:solidFill>
                  <a:srgbClr val="000000"/>
                </a:solidFill>
              </a:rPr>
              <a:t>Diarrheal Diseases - which are preventable and treatable - accounted for the least percentage of deaths.</a:t>
            </a:r>
            <a:endParaRPr sz="1000"/>
          </a:p>
          <a:p>
            <a:pPr indent="-114300" lvl="0" marL="177800" rtl="0" algn="l">
              <a:lnSpc>
                <a:spcPct val="90000"/>
              </a:lnSpc>
              <a:spcBef>
                <a:spcPts val="800"/>
              </a:spcBef>
              <a:spcAft>
                <a:spcPts val="0"/>
              </a:spcAft>
              <a:buClr>
                <a:schemeClr val="dk1"/>
              </a:buClr>
              <a:buSzPts val="900"/>
              <a:buNone/>
            </a:pPr>
            <a:r>
              <a:t/>
            </a:r>
            <a:endParaRPr sz="900">
              <a:solidFill>
                <a:srgbClr val="000000"/>
              </a:solidFill>
            </a:endParaRPr>
          </a:p>
        </p:txBody>
      </p:sp>
      <p:sp>
        <p:nvSpPr>
          <p:cNvPr id="266" name="Google Shape;266;p4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67" name="Google Shape;267;p43"/>
          <p:cNvPicPr preferRelativeResize="0"/>
          <p:nvPr/>
        </p:nvPicPr>
        <p:blipFill rotWithShape="1">
          <a:blip r:embed="rId4">
            <a:alphaModFix/>
          </a:blip>
          <a:srcRect b="0" l="0" r="0" t="0"/>
          <a:stretch/>
        </p:blipFill>
        <p:spPr>
          <a:xfrm>
            <a:off x="520250" y="1108911"/>
            <a:ext cx="3930975" cy="2479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628650" y="73152"/>
            <a:ext cx="7886700" cy="7956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3262"/>
              </a:buClr>
              <a:buSzPts val="2100"/>
              <a:buFont typeface="Arial"/>
              <a:buNone/>
            </a:pPr>
            <a:r>
              <a:rPr lang="en" sz="1800"/>
              <a:t>What were the bottom 5 causes of death across all countries 1990 – 2019?</a:t>
            </a:r>
            <a:endParaRPr baseline="30000" sz="1800"/>
          </a:p>
        </p:txBody>
      </p:sp>
      <p:sp>
        <p:nvSpPr>
          <p:cNvPr id="273" name="Google Shape;273;p4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74" name="Google Shape;274;p44"/>
          <p:cNvSpPr txBox="1"/>
          <p:nvPr>
            <p:ph idx="2" type="body"/>
          </p:nvPr>
        </p:nvSpPr>
        <p:spPr>
          <a:xfrm>
            <a:off x="612488" y="4134800"/>
            <a:ext cx="7109700" cy="906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800"/>
              <a:buNone/>
            </a:pPr>
            <a:r>
              <a:rPr b="1" lang="en" sz="1000">
                <a:solidFill>
                  <a:srgbClr val="000000"/>
                </a:solidFill>
              </a:rPr>
              <a:t>Observations and Conclusions</a:t>
            </a:r>
            <a:r>
              <a:rPr lang="en" sz="1000">
                <a:solidFill>
                  <a:srgbClr val="000000"/>
                </a:solidFill>
                <a:highlight>
                  <a:srgbClr val="FFCB03"/>
                </a:highlight>
              </a:rPr>
              <a:t> </a:t>
            </a:r>
            <a:endParaRPr sz="1000">
              <a:solidFill>
                <a:srgbClr val="000000"/>
              </a:solidFill>
              <a:highlight>
                <a:srgbClr val="FFCB03"/>
              </a:highlight>
            </a:endParaRPr>
          </a:p>
          <a:p>
            <a:pPr indent="-154940" lvl="0" marL="182880" rtl="0" algn="l">
              <a:lnSpc>
                <a:spcPct val="90000"/>
              </a:lnSpc>
              <a:spcBef>
                <a:spcPts val="800"/>
              </a:spcBef>
              <a:spcAft>
                <a:spcPts val="0"/>
              </a:spcAft>
              <a:buClr>
                <a:srgbClr val="000000"/>
              </a:buClr>
              <a:buSzPts val="1000"/>
              <a:buChar char="•"/>
            </a:pPr>
            <a:r>
              <a:rPr lang="en" sz="1000">
                <a:solidFill>
                  <a:srgbClr val="000000"/>
                </a:solidFill>
              </a:rPr>
              <a:t>Of the bottom 5 causes of death across all countries, nearly 20% were the result of accidental poisonings. This suggests adverse environmental conditions and lack of healthcare resources, e.g. poison control centers.</a:t>
            </a:r>
            <a:endParaRPr sz="1000">
              <a:solidFill>
                <a:srgbClr val="000000"/>
              </a:solidFill>
            </a:endParaRPr>
          </a:p>
          <a:p>
            <a:pPr indent="-154940" lvl="0" marL="182880" rtl="0" algn="l">
              <a:lnSpc>
                <a:spcPct val="90000"/>
              </a:lnSpc>
              <a:spcBef>
                <a:spcPts val="800"/>
              </a:spcBef>
              <a:spcAft>
                <a:spcPts val="0"/>
              </a:spcAft>
              <a:buSzPts val="1000"/>
              <a:buChar char="•"/>
            </a:pPr>
            <a:r>
              <a:rPr lang="en" sz="1000">
                <a:solidFill>
                  <a:srgbClr val="000000"/>
                </a:solidFill>
              </a:rPr>
              <a:t>The number of deaths arising from conflict and terrorism were </a:t>
            </a:r>
            <a:r>
              <a:rPr lang="en" sz="1000" u="sng">
                <a:solidFill>
                  <a:srgbClr val="000000"/>
                </a:solidFill>
              </a:rPr>
              <a:t>50% greater</a:t>
            </a:r>
            <a:r>
              <a:rPr lang="en" sz="1000">
                <a:solidFill>
                  <a:srgbClr val="000000"/>
                </a:solidFill>
              </a:rPr>
              <a:t> than those arising from drug use disorders</a:t>
            </a:r>
            <a:r>
              <a:rPr lang="en" sz="1000"/>
              <a:t>.</a:t>
            </a:r>
            <a:endParaRPr sz="1000"/>
          </a:p>
          <a:p>
            <a:pPr indent="-114300" lvl="0" marL="177800" rtl="0" algn="l">
              <a:lnSpc>
                <a:spcPct val="90000"/>
              </a:lnSpc>
              <a:spcBef>
                <a:spcPts val="800"/>
              </a:spcBef>
              <a:spcAft>
                <a:spcPts val="0"/>
              </a:spcAft>
              <a:buClr>
                <a:schemeClr val="dk1"/>
              </a:buClr>
              <a:buSzPts val="900"/>
              <a:buNone/>
            </a:pPr>
            <a:r>
              <a:t/>
            </a:r>
            <a:endParaRPr sz="900">
              <a:solidFill>
                <a:srgbClr val="000000"/>
              </a:solidFill>
            </a:endParaRPr>
          </a:p>
        </p:txBody>
      </p:sp>
      <p:pic>
        <p:nvPicPr>
          <p:cNvPr id="275" name="Google Shape;275;p44"/>
          <p:cNvPicPr preferRelativeResize="0"/>
          <p:nvPr/>
        </p:nvPicPr>
        <p:blipFill>
          <a:blip r:embed="rId3">
            <a:alphaModFix/>
          </a:blip>
          <a:stretch>
            <a:fillRect/>
          </a:stretch>
        </p:blipFill>
        <p:spPr>
          <a:xfrm>
            <a:off x="628650" y="1076925"/>
            <a:ext cx="4267400" cy="2221725"/>
          </a:xfrm>
          <a:prstGeom prst="rect">
            <a:avLst/>
          </a:prstGeom>
          <a:noFill/>
          <a:ln>
            <a:noFill/>
          </a:ln>
        </p:spPr>
      </p:pic>
      <p:pic>
        <p:nvPicPr>
          <p:cNvPr id="276" name="Google Shape;276;p44"/>
          <p:cNvPicPr preferRelativeResize="0"/>
          <p:nvPr/>
        </p:nvPicPr>
        <p:blipFill>
          <a:blip r:embed="rId4">
            <a:alphaModFix/>
          </a:blip>
          <a:stretch>
            <a:fillRect/>
          </a:stretch>
        </p:blipFill>
        <p:spPr>
          <a:xfrm>
            <a:off x="5151200" y="1076924"/>
            <a:ext cx="3688226" cy="3313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628650" y="73152"/>
            <a:ext cx="7886700" cy="7956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003262"/>
              </a:buClr>
              <a:buSzPts val="2100"/>
              <a:buFont typeface="Arial"/>
              <a:buNone/>
            </a:pPr>
            <a:r>
              <a:rPr lang="en" sz="1800">
                <a:solidFill>
                  <a:schemeClr val="dk1"/>
                </a:solidFill>
              </a:rPr>
              <a:t>Did US foreign aid affect the average top causes of deaths in the countries receiving the most and least aid?</a:t>
            </a:r>
            <a:endParaRPr sz="1800"/>
          </a:p>
        </p:txBody>
      </p:sp>
      <p:sp>
        <p:nvSpPr>
          <p:cNvPr id="282" name="Google Shape;282;p4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83" name="Google Shape;283;p45"/>
          <p:cNvSpPr txBox="1"/>
          <p:nvPr>
            <p:ph idx="2" type="body"/>
          </p:nvPr>
        </p:nvSpPr>
        <p:spPr>
          <a:xfrm>
            <a:off x="612488" y="4134800"/>
            <a:ext cx="7109700" cy="906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800"/>
              <a:buNone/>
            </a:pPr>
            <a:r>
              <a:rPr b="1" lang="en" sz="1000">
                <a:solidFill>
                  <a:srgbClr val="000000"/>
                </a:solidFill>
              </a:rPr>
              <a:t>Observations and Conclusions</a:t>
            </a:r>
            <a:endParaRPr sz="1000"/>
          </a:p>
          <a:p>
            <a:pPr indent="-152400" lvl="0" marL="177800" rtl="0" algn="l">
              <a:spcBef>
                <a:spcPts val="800"/>
              </a:spcBef>
              <a:spcAft>
                <a:spcPts val="0"/>
              </a:spcAft>
              <a:buClr>
                <a:srgbClr val="000000"/>
              </a:buClr>
              <a:buSzPts val="1000"/>
              <a:buChar char="•"/>
            </a:pPr>
            <a:r>
              <a:rPr lang="en" sz="1000">
                <a:solidFill>
                  <a:srgbClr val="000000"/>
                </a:solidFill>
              </a:rPr>
              <a:t>High Aid Receiving Countries: the data suggests that US aid efforts had a non-trivial, positive impact on causes of death arising from public health-related factors (respiratory infections and diarrheal disorders).</a:t>
            </a:r>
            <a:endParaRPr sz="1000">
              <a:solidFill>
                <a:srgbClr val="000000"/>
              </a:solidFill>
            </a:endParaRPr>
          </a:p>
          <a:p>
            <a:pPr indent="-152400" lvl="0" marL="177800" rtl="0" algn="l">
              <a:spcBef>
                <a:spcPts val="800"/>
              </a:spcBef>
              <a:spcAft>
                <a:spcPts val="0"/>
              </a:spcAft>
              <a:buClr>
                <a:srgbClr val="000000"/>
              </a:buClr>
              <a:buSzPts val="1000"/>
              <a:buChar char="•"/>
            </a:pPr>
            <a:r>
              <a:rPr lang="en" sz="1000">
                <a:solidFill>
                  <a:srgbClr val="000000"/>
                </a:solidFill>
              </a:rPr>
              <a:t>Low Aid Receiving Countries: the data suggests that the reduction/elimination of US aid had a tremendous impact from 2000 - 2019.</a:t>
            </a:r>
            <a:endParaRPr sz="1000">
              <a:solidFill>
                <a:srgbClr val="000000"/>
              </a:solidFill>
            </a:endParaRPr>
          </a:p>
          <a:p>
            <a:pPr indent="-114300" lvl="0" marL="177800" rtl="0" algn="l">
              <a:lnSpc>
                <a:spcPct val="90000"/>
              </a:lnSpc>
              <a:spcBef>
                <a:spcPts val="800"/>
              </a:spcBef>
              <a:spcAft>
                <a:spcPts val="0"/>
              </a:spcAft>
              <a:buClr>
                <a:schemeClr val="dk1"/>
              </a:buClr>
              <a:buSzPts val="900"/>
              <a:buNone/>
            </a:pPr>
            <a:r>
              <a:t/>
            </a:r>
            <a:endParaRPr sz="900">
              <a:solidFill>
                <a:srgbClr val="000000"/>
              </a:solidFill>
            </a:endParaRPr>
          </a:p>
        </p:txBody>
      </p:sp>
      <p:pic>
        <p:nvPicPr>
          <p:cNvPr id="284" name="Google Shape;284;p45"/>
          <p:cNvPicPr preferRelativeResize="0"/>
          <p:nvPr/>
        </p:nvPicPr>
        <p:blipFill>
          <a:blip r:embed="rId3">
            <a:alphaModFix/>
          </a:blip>
          <a:stretch>
            <a:fillRect/>
          </a:stretch>
        </p:blipFill>
        <p:spPr>
          <a:xfrm>
            <a:off x="552000" y="791752"/>
            <a:ext cx="8282806" cy="296124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628650" y="73152"/>
            <a:ext cx="7886700" cy="7956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003262"/>
              </a:buClr>
              <a:buSzPts val="2100"/>
              <a:buFont typeface="Arial"/>
              <a:buNone/>
            </a:pPr>
            <a:r>
              <a:rPr lang="en" sz="1800"/>
              <a:t>US</a:t>
            </a:r>
            <a:r>
              <a:rPr lang="en" sz="1800"/>
              <a:t> Foreign Aid by Income Category</a:t>
            </a:r>
            <a:endParaRPr sz="1800"/>
          </a:p>
        </p:txBody>
      </p:sp>
      <p:sp>
        <p:nvSpPr>
          <p:cNvPr id="290" name="Google Shape;290;p4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91" name="Google Shape;291;p46"/>
          <p:cNvSpPr txBox="1"/>
          <p:nvPr/>
        </p:nvSpPr>
        <p:spPr>
          <a:xfrm>
            <a:off x="577500" y="1432175"/>
            <a:ext cx="1555500" cy="8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endParaRPr>
          </a:p>
        </p:txBody>
      </p:sp>
      <p:pic>
        <p:nvPicPr>
          <p:cNvPr id="292" name="Google Shape;292;p46"/>
          <p:cNvPicPr preferRelativeResize="0"/>
          <p:nvPr/>
        </p:nvPicPr>
        <p:blipFill>
          <a:blip r:embed="rId3">
            <a:alphaModFix/>
          </a:blip>
          <a:stretch>
            <a:fillRect/>
          </a:stretch>
        </p:blipFill>
        <p:spPr>
          <a:xfrm>
            <a:off x="4158825" y="1021152"/>
            <a:ext cx="4356533" cy="2961248"/>
          </a:xfrm>
          <a:prstGeom prst="rect">
            <a:avLst/>
          </a:prstGeom>
          <a:noFill/>
          <a:ln>
            <a:noFill/>
          </a:ln>
        </p:spPr>
      </p:pic>
      <p:sp>
        <p:nvSpPr>
          <p:cNvPr id="293" name="Google Shape;293;p46"/>
          <p:cNvSpPr txBox="1"/>
          <p:nvPr>
            <p:ph idx="2" type="body"/>
          </p:nvPr>
        </p:nvSpPr>
        <p:spPr>
          <a:xfrm>
            <a:off x="612648" y="4134812"/>
            <a:ext cx="7109700" cy="906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800"/>
              <a:buNone/>
            </a:pPr>
            <a:r>
              <a:rPr b="1" lang="en" sz="1000">
                <a:solidFill>
                  <a:srgbClr val="000000"/>
                </a:solidFill>
              </a:rPr>
              <a:t>Observations and Conclusions</a:t>
            </a:r>
            <a:endParaRPr sz="1000"/>
          </a:p>
          <a:p>
            <a:pPr indent="-152400" lvl="0" marL="177800" rtl="0" algn="l">
              <a:spcBef>
                <a:spcPts val="800"/>
              </a:spcBef>
              <a:spcAft>
                <a:spcPts val="0"/>
              </a:spcAft>
              <a:buClr>
                <a:srgbClr val="000000"/>
              </a:buClr>
              <a:buSzPts val="1000"/>
              <a:buChar char="•"/>
            </a:pPr>
            <a:r>
              <a:rPr lang="en" sz="1000">
                <a:solidFill>
                  <a:srgbClr val="000000"/>
                </a:solidFill>
              </a:rPr>
              <a:t>Hvplot demonstrates heatmap of all the aid given over the 30 years observed. You can see the big clusters of aid given to the Middle East during this time period.</a:t>
            </a:r>
            <a:endParaRPr sz="1000">
              <a:solidFill>
                <a:srgbClr val="000000"/>
              </a:solidFill>
            </a:endParaRPr>
          </a:p>
          <a:p>
            <a:pPr indent="-152400" lvl="0" marL="177800" rtl="0" algn="l">
              <a:spcBef>
                <a:spcPts val="800"/>
              </a:spcBef>
              <a:spcAft>
                <a:spcPts val="0"/>
              </a:spcAft>
              <a:buClr>
                <a:srgbClr val="000000"/>
              </a:buClr>
              <a:buSzPts val="1000"/>
              <a:buChar char="•"/>
            </a:pPr>
            <a:r>
              <a:rPr lang="en" sz="1000">
                <a:solidFill>
                  <a:srgbClr val="000000"/>
                </a:solidFill>
              </a:rPr>
              <a:t>Low Income </a:t>
            </a:r>
            <a:r>
              <a:rPr lang="en" sz="1000">
                <a:solidFill>
                  <a:srgbClr val="000000"/>
                </a:solidFill>
              </a:rPr>
              <a:t>countries, e.g. Afghanistan and Nigeria,</a:t>
            </a:r>
            <a:r>
              <a:rPr lang="en" sz="1000">
                <a:solidFill>
                  <a:srgbClr val="000000"/>
                </a:solidFill>
              </a:rPr>
              <a:t> didn’t begin receiving material aid until the early 21st century.</a:t>
            </a:r>
            <a:endParaRPr sz="1000">
              <a:solidFill>
                <a:srgbClr val="000000"/>
              </a:solidFill>
            </a:endParaRPr>
          </a:p>
          <a:p>
            <a:pPr indent="-114300" lvl="0" marL="177800" rtl="0" algn="l">
              <a:lnSpc>
                <a:spcPct val="90000"/>
              </a:lnSpc>
              <a:spcBef>
                <a:spcPts val="800"/>
              </a:spcBef>
              <a:spcAft>
                <a:spcPts val="0"/>
              </a:spcAft>
              <a:buClr>
                <a:schemeClr val="dk1"/>
              </a:buClr>
              <a:buSzPts val="900"/>
              <a:buNone/>
            </a:pPr>
            <a:r>
              <a:t/>
            </a:r>
            <a:endParaRPr sz="900">
              <a:solidFill>
                <a:srgbClr val="000000"/>
              </a:solidFill>
            </a:endParaRPr>
          </a:p>
        </p:txBody>
      </p:sp>
      <p:pic>
        <p:nvPicPr>
          <p:cNvPr id="294" name="Google Shape;294;p46"/>
          <p:cNvPicPr preferRelativeResize="0"/>
          <p:nvPr/>
        </p:nvPicPr>
        <p:blipFill>
          <a:blip r:embed="rId4">
            <a:alphaModFix/>
          </a:blip>
          <a:stretch>
            <a:fillRect/>
          </a:stretch>
        </p:blipFill>
        <p:spPr>
          <a:xfrm>
            <a:off x="144963" y="1056438"/>
            <a:ext cx="4120515" cy="27168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08610" y="1714500"/>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262"/>
              </a:buClr>
              <a:buSzPts val="2100"/>
              <a:buFont typeface="Arial"/>
              <a:buNone/>
            </a:pPr>
            <a:r>
              <a:rPr lang="en"/>
              <a:t>Overview</a:t>
            </a:r>
            <a:endParaRPr/>
          </a:p>
        </p:txBody>
      </p:sp>
      <p:sp>
        <p:nvSpPr>
          <p:cNvPr id="166" name="Google Shape;166;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7"/>
          <p:cNvSpPr txBox="1"/>
          <p:nvPr>
            <p:ph type="title"/>
          </p:nvPr>
        </p:nvSpPr>
        <p:spPr>
          <a:xfrm>
            <a:off x="628650" y="73152"/>
            <a:ext cx="7886700" cy="7956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003262"/>
              </a:buClr>
              <a:buSzPts val="2100"/>
              <a:buFont typeface="Arial"/>
              <a:buNone/>
            </a:pPr>
            <a:r>
              <a:rPr lang="en" sz="1800"/>
              <a:t>Causes of Deaths: High Income Countries vs. Low Income Countries</a:t>
            </a:r>
            <a:r>
              <a:rPr lang="en" sz="1800"/>
              <a:t>	</a:t>
            </a:r>
            <a:endParaRPr sz="1800"/>
          </a:p>
        </p:txBody>
      </p:sp>
      <p:sp>
        <p:nvSpPr>
          <p:cNvPr id="300" name="Google Shape;300;p4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01" name="Google Shape;301;p47"/>
          <p:cNvSpPr txBox="1"/>
          <p:nvPr>
            <p:ph idx="2" type="body"/>
          </p:nvPr>
        </p:nvSpPr>
        <p:spPr>
          <a:xfrm>
            <a:off x="612488" y="4134800"/>
            <a:ext cx="7109700" cy="906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800"/>
              <a:buNone/>
            </a:pPr>
            <a:r>
              <a:rPr b="1" lang="en" sz="1000">
                <a:solidFill>
                  <a:srgbClr val="000000"/>
                </a:solidFill>
              </a:rPr>
              <a:t>Observations and Conclusions</a:t>
            </a:r>
            <a:endParaRPr sz="1000"/>
          </a:p>
          <a:p>
            <a:pPr indent="-152400" lvl="0" marL="177800" rtl="0" algn="l">
              <a:spcBef>
                <a:spcPts val="800"/>
              </a:spcBef>
              <a:spcAft>
                <a:spcPts val="0"/>
              </a:spcAft>
              <a:buClr>
                <a:srgbClr val="000000"/>
              </a:buClr>
              <a:buSzPts val="1000"/>
              <a:buChar char="•"/>
            </a:pPr>
            <a:r>
              <a:rPr lang="en" sz="1000">
                <a:solidFill>
                  <a:srgbClr val="000000"/>
                </a:solidFill>
              </a:rPr>
              <a:t>Cardiovascular diseases and neoplasms are a worldwide problem.</a:t>
            </a:r>
            <a:endParaRPr sz="1000">
              <a:solidFill>
                <a:srgbClr val="000000"/>
              </a:solidFill>
            </a:endParaRPr>
          </a:p>
          <a:p>
            <a:pPr indent="-152400" lvl="0" marL="177800" rtl="0" algn="l">
              <a:spcBef>
                <a:spcPts val="800"/>
              </a:spcBef>
              <a:spcAft>
                <a:spcPts val="0"/>
              </a:spcAft>
              <a:buClr>
                <a:srgbClr val="000000"/>
              </a:buClr>
              <a:buSzPts val="1000"/>
              <a:buChar char="•"/>
            </a:pPr>
            <a:r>
              <a:rPr lang="en" sz="1000">
                <a:solidFill>
                  <a:srgbClr val="000000"/>
                </a:solidFill>
              </a:rPr>
              <a:t>Deaths that can be attributable in large part to public health conditions (diarrheal, respiratory) are twice as high in low income countries than they are in high income countries.</a:t>
            </a:r>
            <a:endParaRPr sz="1000">
              <a:solidFill>
                <a:srgbClr val="000000"/>
              </a:solidFill>
            </a:endParaRPr>
          </a:p>
          <a:p>
            <a:pPr indent="-114300" lvl="0" marL="177800" rtl="0" algn="l">
              <a:lnSpc>
                <a:spcPct val="90000"/>
              </a:lnSpc>
              <a:spcBef>
                <a:spcPts val="800"/>
              </a:spcBef>
              <a:spcAft>
                <a:spcPts val="0"/>
              </a:spcAft>
              <a:buClr>
                <a:schemeClr val="dk1"/>
              </a:buClr>
              <a:buSzPts val="900"/>
              <a:buNone/>
            </a:pPr>
            <a:r>
              <a:t/>
            </a:r>
            <a:endParaRPr sz="900">
              <a:solidFill>
                <a:srgbClr val="000000"/>
              </a:solidFill>
            </a:endParaRPr>
          </a:p>
        </p:txBody>
      </p:sp>
      <p:pic>
        <p:nvPicPr>
          <p:cNvPr id="302" name="Google Shape;302;p47"/>
          <p:cNvPicPr preferRelativeResize="0"/>
          <p:nvPr/>
        </p:nvPicPr>
        <p:blipFill>
          <a:blip r:embed="rId3">
            <a:alphaModFix/>
          </a:blip>
          <a:stretch>
            <a:fillRect/>
          </a:stretch>
        </p:blipFill>
        <p:spPr>
          <a:xfrm>
            <a:off x="1462975" y="676252"/>
            <a:ext cx="6089864" cy="34047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8"/>
          <p:cNvSpPr txBox="1"/>
          <p:nvPr>
            <p:ph type="title"/>
          </p:nvPr>
        </p:nvSpPr>
        <p:spPr>
          <a:xfrm>
            <a:off x="628650" y="73152"/>
            <a:ext cx="7886700" cy="7956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003262"/>
              </a:buClr>
              <a:buSzPts val="2100"/>
              <a:buFont typeface="Arial"/>
              <a:buNone/>
            </a:pPr>
            <a:r>
              <a:rPr lang="en" sz="1800">
                <a:solidFill>
                  <a:schemeClr val="dk1"/>
                </a:solidFill>
              </a:rPr>
              <a:t>What were the top 5 causes of death in Afghanistan 1990 – 2019?</a:t>
            </a:r>
            <a:endParaRPr sz="1800"/>
          </a:p>
        </p:txBody>
      </p:sp>
      <p:sp>
        <p:nvSpPr>
          <p:cNvPr id="308" name="Google Shape;308;p4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48"/>
          <p:cNvSpPr txBox="1"/>
          <p:nvPr>
            <p:ph idx="2" type="body"/>
          </p:nvPr>
        </p:nvSpPr>
        <p:spPr>
          <a:xfrm>
            <a:off x="612488" y="4134800"/>
            <a:ext cx="7109700" cy="906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800"/>
              <a:buNone/>
            </a:pPr>
            <a:r>
              <a:rPr b="1" lang="en" sz="1000">
                <a:solidFill>
                  <a:srgbClr val="000000"/>
                </a:solidFill>
              </a:rPr>
              <a:t>Observations and Conclusions</a:t>
            </a:r>
            <a:endParaRPr sz="1000"/>
          </a:p>
          <a:p>
            <a:pPr indent="-154940" lvl="0" marL="182880" rtl="0" algn="l">
              <a:spcBef>
                <a:spcPts val="800"/>
              </a:spcBef>
              <a:spcAft>
                <a:spcPts val="0"/>
              </a:spcAft>
              <a:buClr>
                <a:srgbClr val="000000"/>
              </a:buClr>
              <a:buSzPts val="1000"/>
              <a:buChar char="•"/>
            </a:pPr>
            <a:r>
              <a:rPr lang="en" sz="1000">
                <a:solidFill>
                  <a:srgbClr val="000000"/>
                </a:solidFill>
              </a:rPr>
              <a:t>The general trend: a decrease in the deaths per capita for each of the top 5 causes.</a:t>
            </a:r>
            <a:endParaRPr sz="1000">
              <a:solidFill>
                <a:srgbClr val="000000"/>
              </a:solidFill>
            </a:endParaRPr>
          </a:p>
          <a:p>
            <a:pPr indent="-154940" lvl="0" marL="182880" rtl="0" algn="l">
              <a:lnSpc>
                <a:spcPct val="90000"/>
              </a:lnSpc>
              <a:spcBef>
                <a:spcPts val="800"/>
              </a:spcBef>
              <a:spcAft>
                <a:spcPts val="0"/>
              </a:spcAft>
              <a:buClr>
                <a:srgbClr val="000000"/>
              </a:buClr>
              <a:buSzPts val="1000"/>
              <a:buChar char="•"/>
            </a:pPr>
            <a:r>
              <a:rPr lang="en" sz="1000">
                <a:solidFill>
                  <a:srgbClr val="000000"/>
                </a:solidFill>
              </a:rPr>
              <a:t>Deaths per capita associated with cardiovascular diseases and respiratory infections decreased by 50%.</a:t>
            </a:r>
            <a:endParaRPr sz="1000"/>
          </a:p>
          <a:p>
            <a:pPr indent="-114300" lvl="0" marL="177800" rtl="0" algn="l">
              <a:lnSpc>
                <a:spcPct val="90000"/>
              </a:lnSpc>
              <a:spcBef>
                <a:spcPts val="800"/>
              </a:spcBef>
              <a:spcAft>
                <a:spcPts val="0"/>
              </a:spcAft>
              <a:buClr>
                <a:schemeClr val="dk1"/>
              </a:buClr>
              <a:buSzPts val="900"/>
              <a:buNone/>
            </a:pPr>
            <a:r>
              <a:t/>
            </a:r>
            <a:endParaRPr sz="900">
              <a:solidFill>
                <a:srgbClr val="000000"/>
              </a:solidFill>
            </a:endParaRPr>
          </a:p>
        </p:txBody>
      </p:sp>
      <p:pic>
        <p:nvPicPr>
          <p:cNvPr id="310" name="Google Shape;310;p48"/>
          <p:cNvPicPr preferRelativeResize="0"/>
          <p:nvPr/>
        </p:nvPicPr>
        <p:blipFill>
          <a:blip r:embed="rId3">
            <a:alphaModFix/>
          </a:blip>
          <a:stretch>
            <a:fillRect/>
          </a:stretch>
        </p:blipFill>
        <p:spPr>
          <a:xfrm>
            <a:off x="2573488" y="814252"/>
            <a:ext cx="3997021" cy="296124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9"/>
          <p:cNvSpPr txBox="1"/>
          <p:nvPr>
            <p:ph type="title"/>
          </p:nvPr>
        </p:nvSpPr>
        <p:spPr>
          <a:xfrm>
            <a:off x="628650" y="73152"/>
            <a:ext cx="7886700" cy="7956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003262"/>
              </a:buClr>
              <a:buSzPts val="2100"/>
              <a:buFont typeface="Arial"/>
              <a:buNone/>
            </a:pPr>
            <a:r>
              <a:rPr lang="en" sz="1800">
                <a:solidFill>
                  <a:schemeClr val="dk1"/>
                </a:solidFill>
              </a:rPr>
              <a:t>What were the bottom 5 causes of death in Afghanistan </a:t>
            </a:r>
            <a:r>
              <a:rPr lang="en" sz="1800">
                <a:solidFill>
                  <a:schemeClr val="dk1"/>
                </a:solidFill>
              </a:rPr>
              <a:t>1990 – 2019</a:t>
            </a:r>
            <a:r>
              <a:rPr lang="en" sz="1800">
                <a:solidFill>
                  <a:schemeClr val="dk1"/>
                </a:solidFill>
              </a:rPr>
              <a:t>?</a:t>
            </a:r>
            <a:endParaRPr sz="1800"/>
          </a:p>
        </p:txBody>
      </p:sp>
      <p:sp>
        <p:nvSpPr>
          <p:cNvPr id="316" name="Google Shape;316;p4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17" name="Google Shape;317;p49"/>
          <p:cNvSpPr txBox="1"/>
          <p:nvPr>
            <p:ph idx="2" type="body"/>
          </p:nvPr>
        </p:nvSpPr>
        <p:spPr>
          <a:xfrm>
            <a:off x="612488" y="4134800"/>
            <a:ext cx="7109700" cy="906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800"/>
              <a:buNone/>
            </a:pPr>
            <a:r>
              <a:rPr b="1" lang="en" sz="1000">
                <a:solidFill>
                  <a:srgbClr val="000000"/>
                </a:solidFill>
              </a:rPr>
              <a:t>Observations and Conclusions</a:t>
            </a:r>
            <a:endParaRPr sz="1000"/>
          </a:p>
          <a:p>
            <a:pPr indent="-154940" lvl="0" marL="182880" rtl="0" algn="l">
              <a:lnSpc>
                <a:spcPct val="100000"/>
              </a:lnSpc>
              <a:spcBef>
                <a:spcPts val="0"/>
              </a:spcBef>
              <a:spcAft>
                <a:spcPts val="0"/>
              </a:spcAft>
              <a:buClr>
                <a:srgbClr val="000000"/>
              </a:buClr>
              <a:buSzPts val="1000"/>
              <a:buChar char="•"/>
            </a:pPr>
            <a:r>
              <a:rPr lang="en" sz="1000">
                <a:solidFill>
                  <a:srgbClr val="000000"/>
                </a:solidFill>
              </a:rPr>
              <a:t>Deaths arising from conflict and terrorism skyrocketed from the mid-90s to the late 90s. The graph suggests that during this period there was a high correlation between deaths caused by conflict and terrorism and deaths caused by exposure to forces of nature.</a:t>
            </a:r>
            <a:endParaRPr sz="1000">
              <a:solidFill>
                <a:srgbClr val="000000"/>
              </a:solidFill>
            </a:endParaRPr>
          </a:p>
          <a:p>
            <a:pPr indent="-154940" lvl="0" marL="182880" rtl="0" algn="l">
              <a:lnSpc>
                <a:spcPct val="100000"/>
              </a:lnSpc>
              <a:spcBef>
                <a:spcPts val="1000"/>
              </a:spcBef>
              <a:spcAft>
                <a:spcPts val="0"/>
              </a:spcAft>
              <a:buClr>
                <a:srgbClr val="000000"/>
              </a:buClr>
              <a:buSzPts val="1000"/>
              <a:buChar char="•"/>
            </a:pPr>
            <a:r>
              <a:rPr lang="en" sz="1000">
                <a:solidFill>
                  <a:srgbClr val="000000"/>
                </a:solidFill>
              </a:rPr>
              <a:t>Deaths arising from conflict and terrorism increased meteorically every year since the early 2000s.</a:t>
            </a:r>
            <a:endParaRPr sz="1000"/>
          </a:p>
          <a:p>
            <a:pPr indent="-114300" lvl="0" marL="177800" rtl="0" algn="l">
              <a:lnSpc>
                <a:spcPct val="90000"/>
              </a:lnSpc>
              <a:spcBef>
                <a:spcPts val="800"/>
              </a:spcBef>
              <a:spcAft>
                <a:spcPts val="0"/>
              </a:spcAft>
              <a:buClr>
                <a:schemeClr val="dk1"/>
              </a:buClr>
              <a:buSzPts val="900"/>
              <a:buNone/>
            </a:pPr>
            <a:r>
              <a:t/>
            </a:r>
            <a:endParaRPr sz="900">
              <a:solidFill>
                <a:srgbClr val="000000"/>
              </a:solidFill>
            </a:endParaRPr>
          </a:p>
        </p:txBody>
      </p:sp>
      <p:pic>
        <p:nvPicPr>
          <p:cNvPr id="318" name="Google Shape;318;p49"/>
          <p:cNvPicPr preferRelativeResize="0"/>
          <p:nvPr/>
        </p:nvPicPr>
        <p:blipFill>
          <a:blip r:embed="rId3">
            <a:alphaModFix/>
          </a:blip>
          <a:stretch>
            <a:fillRect/>
          </a:stretch>
        </p:blipFill>
        <p:spPr>
          <a:xfrm>
            <a:off x="2283363" y="785025"/>
            <a:ext cx="4577274" cy="3167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0"/>
          <p:cNvSpPr txBox="1"/>
          <p:nvPr>
            <p:ph type="title"/>
          </p:nvPr>
        </p:nvSpPr>
        <p:spPr>
          <a:xfrm>
            <a:off x="628650" y="73152"/>
            <a:ext cx="7886700" cy="7956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3262"/>
              </a:buClr>
              <a:buSzPts val="2100"/>
              <a:buFont typeface="Arial"/>
              <a:buNone/>
            </a:pPr>
            <a:r>
              <a:rPr lang="en" sz="1800"/>
              <a:t>What is the correlation between the top two causes of death in Afghanistan</a:t>
            </a:r>
            <a:r>
              <a:rPr lang="en" sz="1800"/>
              <a:t> </a:t>
            </a:r>
            <a:r>
              <a:rPr lang="en" sz="1800"/>
              <a:t>(1990 - 2019)?</a:t>
            </a:r>
            <a:endParaRPr baseline="30000" sz="1800"/>
          </a:p>
        </p:txBody>
      </p:sp>
      <p:sp>
        <p:nvSpPr>
          <p:cNvPr id="324" name="Google Shape;324;p5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25" name="Google Shape;325;p50"/>
          <p:cNvSpPr txBox="1"/>
          <p:nvPr>
            <p:ph idx="2" type="body"/>
          </p:nvPr>
        </p:nvSpPr>
        <p:spPr>
          <a:xfrm>
            <a:off x="612488" y="4134800"/>
            <a:ext cx="7109700" cy="906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800"/>
              <a:buNone/>
            </a:pPr>
            <a:r>
              <a:rPr b="1" lang="en" sz="1000">
                <a:solidFill>
                  <a:srgbClr val="000000"/>
                </a:solidFill>
              </a:rPr>
              <a:t>Observations and Conclusions</a:t>
            </a:r>
            <a:endParaRPr sz="1000"/>
          </a:p>
          <a:p>
            <a:pPr indent="-148590" lvl="0" marL="182880" rtl="0" algn="l">
              <a:lnSpc>
                <a:spcPct val="100000"/>
              </a:lnSpc>
              <a:spcBef>
                <a:spcPts val="1000"/>
              </a:spcBef>
              <a:spcAft>
                <a:spcPts val="0"/>
              </a:spcAft>
              <a:buClr>
                <a:srgbClr val="000000"/>
              </a:buClr>
              <a:buSzPts val="900"/>
              <a:buChar char="•"/>
            </a:pPr>
            <a:r>
              <a:rPr lang="en" sz="1000">
                <a:solidFill>
                  <a:srgbClr val="000000"/>
                </a:solidFill>
              </a:rPr>
              <a:t>There is mild correlation between the top two causes of death in Afghanistan, diarrheal diseases and neoplasms</a:t>
            </a:r>
            <a:endParaRPr sz="1000">
              <a:solidFill>
                <a:srgbClr val="000000"/>
              </a:solidFill>
            </a:endParaRPr>
          </a:p>
          <a:p>
            <a:pPr indent="-148590" lvl="0" marL="182880" rtl="0" algn="l">
              <a:lnSpc>
                <a:spcPct val="100000"/>
              </a:lnSpc>
              <a:spcBef>
                <a:spcPts val="1000"/>
              </a:spcBef>
              <a:spcAft>
                <a:spcPts val="0"/>
              </a:spcAft>
              <a:buClr>
                <a:srgbClr val="000000"/>
              </a:buClr>
              <a:buSzPts val="900"/>
              <a:buChar char="•"/>
            </a:pPr>
            <a:r>
              <a:rPr lang="en" sz="1000">
                <a:solidFill>
                  <a:srgbClr val="000000"/>
                </a:solidFill>
              </a:rPr>
              <a:t>These two conditions are particularly virulent in countries with with a booming population, very young children,  and inadequate/insufficient infrastructure</a:t>
            </a:r>
            <a:endParaRPr sz="800">
              <a:solidFill>
                <a:srgbClr val="000000"/>
              </a:solidFill>
            </a:endParaRPr>
          </a:p>
        </p:txBody>
      </p:sp>
      <p:pic>
        <p:nvPicPr>
          <p:cNvPr id="326" name="Google Shape;326;p50"/>
          <p:cNvPicPr preferRelativeResize="0"/>
          <p:nvPr/>
        </p:nvPicPr>
        <p:blipFill>
          <a:blip r:embed="rId3">
            <a:alphaModFix/>
          </a:blip>
          <a:stretch>
            <a:fillRect/>
          </a:stretch>
        </p:blipFill>
        <p:spPr>
          <a:xfrm>
            <a:off x="2675550" y="1021152"/>
            <a:ext cx="3792885" cy="2961248"/>
          </a:xfrm>
          <a:prstGeom prst="rect">
            <a:avLst/>
          </a:prstGeom>
          <a:noFill/>
          <a:ln>
            <a:noFill/>
          </a:ln>
        </p:spPr>
      </p:pic>
      <p:sp>
        <p:nvSpPr>
          <p:cNvPr id="327" name="Google Shape;327;p50"/>
          <p:cNvSpPr txBox="1"/>
          <p:nvPr/>
        </p:nvSpPr>
        <p:spPr>
          <a:xfrm>
            <a:off x="3230925" y="1296675"/>
            <a:ext cx="1404600" cy="1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rPr>
              <a:t>Correlation Value : 0.6</a:t>
            </a:r>
            <a:endParaRPr sz="7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1"/>
          <p:cNvSpPr txBox="1"/>
          <p:nvPr>
            <p:ph type="title"/>
          </p:nvPr>
        </p:nvSpPr>
        <p:spPr>
          <a:xfrm>
            <a:off x="628650" y="73152"/>
            <a:ext cx="7886700" cy="7956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003262"/>
              </a:buClr>
              <a:buSzPts val="2100"/>
              <a:buFont typeface="Arial"/>
              <a:buNone/>
            </a:pPr>
            <a:r>
              <a:rPr lang="en" sz="1800">
                <a:solidFill>
                  <a:schemeClr val="dk1"/>
                </a:solidFill>
              </a:rPr>
              <a:t>What were the top 5 causes of death in Nigeria 1990 – 2019?</a:t>
            </a:r>
            <a:endParaRPr sz="1800"/>
          </a:p>
        </p:txBody>
      </p:sp>
      <p:sp>
        <p:nvSpPr>
          <p:cNvPr id="333" name="Google Shape;333;p5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34" name="Google Shape;334;p51"/>
          <p:cNvSpPr txBox="1"/>
          <p:nvPr>
            <p:ph idx="2" type="body"/>
          </p:nvPr>
        </p:nvSpPr>
        <p:spPr>
          <a:xfrm>
            <a:off x="612488" y="4134800"/>
            <a:ext cx="7109700" cy="906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800"/>
              <a:buNone/>
            </a:pPr>
            <a:r>
              <a:rPr b="1" lang="en" sz="1000">
                <a:solidFill>
                  <a:srgbClr val="000000"/>
                </a:solidFill>
              </a:rPr>
              <a:t>Observations and Conclusions</a:t>
            </a:r>
            <a:endParaRPr sz="1000"/>
          </a:p>
          <a:p>
            <a:pPr indent="-161290" lvl="0" marL="182880" rtl="0" algn="l">
              <a:spcBef>
                <a:spcPts val="800"/>
              </a:spcBef>
              <a:spcAft>
                <a:spcPts val="0"/>
              </a:spcAft>
              <a:buClr>
                <a:srgbClr val="000000"/>
              </a:buClr>
              <a:buSzPts val="1100"/>
              <a:buChar char="•"/>
            </a:pPr>
            <a:r>
              <a:rPr lang="en" sz="1100">
                <a:solidFill>
                  <a:srgbClr val="000000"/>
                </a:solidFill>
              </a:rPr>
              <a:t>In Nigeria, the highest number of deaths resulted from diarrheal diseases.</a:t>
            </a:r>
            <a:endParaRPr sz="1100">
              <a:solidFill>
                <a:srgbClr val="000000"/>
              </a:solidFill>
            </a:endParaRPr>
          </a:p>
          <a:p>
            <a:pPr indent="0" lvl="0" marL="63500" rtl="0" algn="l">
              <a:lnSpc>
                <a:spcPct val="90000"/>
              </a:lnSpc>
              <a:spcBef>
                <a:spcPts val="800"/>
              </a:spcBef>
              <a:spcAft>
                <a:spcPts val="0"/>
              </a:spcAft>
              <a:buClr>
                <a:schemeClr val="dk1"/>
              </a:buClr>
              <a:buSzPts val="900"/>
              <a:buNone/>
            </a:pPr>
            <a:r>
              <a:t/>
            </a:r>
            <a:endParaRPr sz="900">
              <a:solidFill>
                <a:srgbClr val="000000"/>
              </a:solidFill>
            </a:endParaRPr>
          </a:p>
        </p:txBody>
      </p:sp>
      <p:pic>
        <p:nvPicPr>
          <p:cNvPr id="335" name="Google Shape;335;p51"/>
          <p:cNvPicPr preferRelativeResize="0"/>
          <p:nvPr/>
        </p:nvPicPr>
        <p:blipFill>
          <a:blip r:embed="rId3">
            <a:alphaModFix/>
          </a:blip>
          <a:stretch>
            <a:fillRect/>
          </a:stretch>
        </p:blipFill>
        <p:spPr>
          <a:xfrm>
            <a:off x="2396775" y="868750"/>
            <a:ext cx="4350449" cy="3066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2"/>
          <p:cNvSpPr txBox="1"/>
          <p:nvPr>
            <p:ph type="title"/>
          </p:nvPr>
        </p:nvSpPr>
        <p:spPr>
          <a:xfrm>
            <a:off x="628650" y="73152"/>
            <a:ext cx="7886700" cy="7956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003262"/>
              </a:buClr>
              <a:buSzPts val="2100"/>
              <a:buFont typeface="Arial"/>
              <a:buNone/>
            </a:pPr>
            <a:r>
              <a:rPr lang="en" sz="1800">
                <a:solidFill>
                  <a:schemeClr val="dk1"/>
                </a:solidFill>
              </a:rPr>
              <a:t>What were the bottom 5 causes of death in Nigeria 1990 – 2019?</a:t>
            </a:r>
            <a:endParaRPr sz="1800"/>
          </a:p>
        </p:txBody>
      </p:sp>
      <p:sp>
        <p:nvSpPr>
          <p:cNvPr id="341" name="Google Shape;341;p5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42" name="Google Shape;342;p52"/>
          <p:cNvSpPr txBox="1"/>
          <p:nvPr>
            <p:ph idx="2" type="body"/>
          </p:nvPr>
        </p:nvSpPr>
        <p:spPr>
          <a:xfrm>
            <a:off x="612488" y="4134800"/>
            <a:ext cx="7109700" cy="906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800"/>
              <a:buNone/>
            </a:pPr>
            <a:r>
              <a:rPr b="1" lang="en" sz="1000">
                <a:solidFill>
                  <a:srgbClr val="000000"/>
                </a:solidFill>
              </a:rPr>
              <a:t>Observations and Conclusions</a:t>
            </a:r>
            <a:endParaRPr sz="1000"/>
          </a:p>
          <a:p>
            <a:pPr indent="-158750" lvl="0" marL="177800" rtl="0" algn="l">
              <a:spcBef>
                <a:spcPts val="800"/>
              </a:spcBef>
              <a:spcAft>
                <a:spcPts val="0"/>
              </a:spcAft>
              <a:buClr>
                <a:srgbClr val="000000"/>
              </a:buClr>
              <a:buSzPts val="1100"/>
              <a:buChar char="•"/>
            </a:pPr>
            <a:r>
              <a:rPr lang="en" sz="1100">
                <a:solidFill>
                  <a:srgbClr val="000000"/>
                </a:solidFill>
              </a:rPr>
              <a:t>Conflict and terrorism have taken a substantial toll on the inhabitants of Nigeria.</a:t>
            </a:r>
            <a:endParaRPr sz="1100">
              <a:solidFill>
                <a:srgbClr val="000000"/>
              </a:solidFill>
            </a:endParaRPr>
          </a:p>
          <a:p>
            <a:pPr indent="-158750" lvl="0" marL="177800" rtl="0" algn="l">
              <a:spcBef>
                <a:spcPts val="800"/>
              </a:spcBef>
              <a:spcAft>
                <a:spcPts val="0"/>
              </a:spcAft>
              <a:buClr>
                <a:srgbClr val="000000"/>
              </a:buClr>
              <a:buSzPts val="1100"/>
              <a:buChar char="•"/>
            </a:pPr>
            <a:r>
              <a:rPr lang="en" sz="1100">
                <a:solidFill>
                  <a:srgbClr val="000000"/>
                </a:solidFill>
              </a:rPr>
              <a:t>In relative terms, the number of deaths due to poisonings was 3x higher than deaths due to drug use disorders</a:t>
            </a:r>
            <a:endParaRPr sz="1100"/>
          </a:p>
          <a:p>
            <a:pPr indent="-114300" lvl="0" marL="177800" rtl="0" algn="l">
              <a:lnSpc>
                <a:spcPct val="90000"/>
              </a:lnSpc>
              <a:spcBef>
                <a:spcPts val="800"/>
              </a:spcBef>
              <a:spcAft>
                <a:spcPts val="0"/>
              </a:spcAft>
              <a:buClr>
                <a:schemeClr val="dk1"/>
              </a:buClr>
              <a:buSzPts val="900"/>
              <a:buNone/>
            </a:pPr>
            <a:r>
              <a:t/>
            </a:r>
            <a:endParaRPr sz="900">
              <a:solidFill>
                <a:srgbClr val="000000"/>
              </a:solidFill>
            </a:endParaRPr>
          </a:p>
        </p:txBody>
      </p:sp>
      <p:pic>
        <p:nvPicPr>
          <p:cNvPr id="343" name="Google Shape;343;p52"/>
          <p:cNvPicPr preferRelativeResize="0"/>
          <p:nvPr/>
        </p:nvPicPr>
        <p:blipFill>
          <a:blip r:embed="rId3">
            <a:alphaModFix/>
          </a:blip>
          <a:stretch>
            <a:fillRect/>
          </a:stretch>
        </p:blipFill>
        <p:spPr>
          <a:xfrm>
            <a:off x="2246223" y="868750"/>
            <a:ext cx="4651564" cy="3045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ph type="title"/>
          </p:nvPr>
        </p:nvSpPr>
        <p:spPr>
          <a:xfrm>
            <a:off x="630936" y="73152"/>
            <a:ext cx="7458000" cy="795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2100"/>
              <a:buFont typeface="Arial"/>
              <a:buNone/>
            </a:pPr>
            <a:r>
              <a:rPr lang="en" sz="1800">
                <a:solidFill>
                  <a:schemeClr val="dk1"/>
                </a:solidFill>
              </a:rPr>
              <a:t>What is the correlation between two of the five top causes of death in Nigeria (1990 - 2019)?</a:t>
            </a:r>
            <a:endParaRPr baseline="30000" sz="1800"/>
          </a:p>
        </p:txBody>
      </p:sp>
      <p:sp>
        <p:nvSpPr>
          <p:cNvPr id="349" name="Google Shape;349;p5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50" name="Google Shape;350;p53"/>
          <p:cNvSpPr txBox="1"/>
          <p:nvPr>
            <p:ph idx="2" type="body"/>
          </p:nvPr>
        </p:nvSpPr>
        <p:spPr>
          <a:xfrm>
            <a:off x="612488" y="4134800"/>
            <a:ext cx="7109700" cy="906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800"/>
              <a:buNone/>
            </a:pPr>
            <a:r>
              <a:rPr b="1" lang="en" sz="1000">
                <a:solidFill>
                  <a:srgbClr val="000000"/>
                </a:solidFill>
              </a:rPr>
              <a:t>Observations and Conclusions</a:t>
            </a:r>
            <a:endParaRPr sz="1000"/>
          </a:p>
          <a:p>
            <a:pPr indent="-146050" lvl="0" marL="177800" rtl="0" algn="l">
              <a:lnSpc>
                <a:spcPct val="100000"/>
              </a:lnSpc>
              <a:spcBef>
                <a:spcPts val="1000"/>
              </a:spcBef>
              <a:spcAft>
                <a:spcPts val="0"/>
              </a:spcAft>
              <a:buClr>
                <a:srgbClr val="000000"/>
              </a:buClr>
              <a:buSzPts val="900"/>
              <a:buChar char="•"/>
            </a:pPr>
            <a:r>
              <a:rPr lang="en" sz="1000">
                <a:solidFill>
                  <a:srgbClr val="000000"/>
                </a:solidFill>
              </a:rPr>
              <a:t>The top two causes of death in Nigeria, lower respiratory infections and neonatal deaths, were highly correlated</a:t>
            </a:r>
            <a:endParaRPr sz="1000">
              <a:solidFill>
                <a:srgbClr val="000000"/>
              </a:solidFill>
            </a:endParaRPr>
          </a:p>
          <a:p>
            <a:pPr indent="-146050" lvl="0" marL="177800" rtl="0" algn="l">
              <a:lnSpc>
                <a:spcPct val="100000"/>
              </a:lnSpc>
              <a:spcBef>
                <a:spcPts val="1000"/>
              </a:spcBef>
              <a:spcAft>
                <a:spcPts val="0"/>
              </a:spcAft>
              <a:buClr>
                <a:srgbClr val="000000"/>
              </a:buClr>
              <a:buSzPts val="900"/>
              <a:buChar char="•"/>
            </a:pPr>
            <a:r>
              <a:rPr lang="en" sz="1000">
                <a:solidFill>
                  <a:srgbClr val="000000"/>
                </a:solidFill>
              </a:rPr>
              <a:t>The nature of these conditions and their apparent correlation suggests substantial inadequacy of public health resources, including sanitation, prenatal care, and malaria abatement.</a:t>
            </a:r>
            <a:endParaRPr sz="900">
              <a:solidFill>
                <a:srgbClr val="000000"/>
              </a:solidFill>
            </a:endParaRPr>
          </a:p>
        </p:txBody>
      </p:sp>
      <p:pic>
        <p:nvPicPr>
          <p:cNvPr id="351" name="Google Shape;351;p53"/>
          <p:cNvPicPr preferRelativeResize="0"/>
          <p:nvPr/>
        </p:nvPicPr>
        <p:blipFill>
          <a:blip r:embed="rId3">
            <a:alphaModFix/>
          </a:blip>
          <a:stretch>
            <a:fillRect/>
          </a:stretch>
        </p:blipFill>
        <p:spPr>
          <a:xfrm>
            <a:off x="2398550" y="914952"/>
            <a:ext cx="4255127" cy="2961248"/>
          </a:xfrm>
          <a:prstGeom prst="rect">
            <a:avLst/>
          </a:prstGeom>
          <a:noFill/>
          <a:ln>
            <a:noFill/>
          </a:ln>
        </p:spPr>
      </p:pic>
      <p:sp>
        <p:nvSpPr>
          <p:cNvPr id="352" name="Google Shape;352;p53"/>
          <p:cNvSpPr txBox="1"/>
          <p:nvPr/>
        </p:nvSpPr>
        <p:spPr>
          <a:xfrm>
            <a:off x="3018725" y="1251850"/>
            <a:ext cx="1437300" cy="1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rPr>
              <a:t>Correlation Value: 0.89</a:t>
            </a:r>
            <a:endParaRPr sz="7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4"/>
          <p:cNvSpPr txBox="1"/>
          <p:nvPr>
            <p:ph type="title"/>
          </p:nvPr>
        </p:nvSpPr>
        <p:spPr>
          <a:xfrm>
            <a:off x="628650" y="73152"/>
            <a:ext cx="7886700" cy="7956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003262"/>
              </a:buClr>
              <a:buSzPts val="2100"/>
              <a:buFont typeface="Arial"/>
              <a:buNone/>
            </a:pPr>
            <a:r>
              <a:rPr lang="en" sz="1800">
                <a:solidFill>
                  <a:schemeClr val="dk1"/>
                </a:solidFill>
              </a:rPr>
              <a:t>What were the top 5 causes of death in the U.S.A. 1990 – 2019?</a:t>
            </a:r>
            <a:endParaRPr sz="1800"/>
          </a:p>
        </p:txBody>
      </p:sp>
      <p:sp>
        <p:nvSpPr>
          <p:cNvPr id="358" name="Google Shape;358;p5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59" name="Google Shape;359;p54"/>
          <p:cNvSpPr txBox="1"/>
          <p:nvPr>
            <p:ph idx="2" type="body"/>
          </p:nvPr>
        </p:nvSpPr>
        <p:spPr>
          <a:xfrm>
            <a:off x="612488" y="4134800"/>
            <a:ext cx="7109700" cy="906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800"/>
              <a:buNone/>
            </a:pPr>
            <a:r>
              <a:rPr b="1" lang="en" sz="1000">
                <a:solidFill>
                  <a:srgbClr val="000000"/>
                </a:solidFill>
              </a:rPr>
              <a:t>Observations and Conclusions</a:t>
            </a:r>
            <a:endParaRPr sz="1000"/>
          </a:p>
          <a:p>
            <a:pPr indent="-154940" lvl="0" marL="182880" rtl="0" algn="l">
              <a:spcBef>
                <a:spcPts val="800"/>
              </a:spcBef>
              <a:spcAft>
                <a:spcPts val="0"/>
              </a:spcAft>
              <a:buClr>
                <a:srgbClr val="000000"/>
              </a:buClr>
              <a:buSzPts val="1000"/>
              <a:buChar char="•"/>
            </a:pPr>
            <a:r>
              <a:rPr lang="en" sz="1000">
                <a:solidFill>
                  <a:srgbClr val="000000"/>
                </a:solidFill>
              </a:rPr>
              <a:t>The US has very little Diarrheal Deaths this is likely to how accessible clean drinking water is to citizens </a:t>
            </a:r>
            <a:endParaRPr sz="1000">
              <a:solidFill>
                <a:srgbClr val="000000"/>
              </a:solidFill>
            </a:endParaRPr>
          </a:p>
          <a:p>
            <a:pPr indent="0" lvl="0" marL="0" rtl="0" algn="l">
              <a:lnSpc>
                <a:spcPct val="90000"/>
              </a:lnSpc>
              <a:spcBef>
                <a:spcPts val="800"/>
              </a:spcBef>
              <a:spcAft>
                <a:spcPts val="0"/>
              </a:spcAft>
              <a:buNone/>
            </a:pPr>
            <a:r>
              <a:t/>
            </a:r>
            <a:endParaRPr sz="1000">
              <a:solidFill>
                <a:srgbClr val="1D1C1D"/>
              </a:solidFill>
            </a:endParaRPr>
          </a:p>
          <a:p>
            <a:pPr indent="-114300" lvl="0" marL="177800" rtl="0" algn="l">
              <a:lnSpc>
                <a:spcPct val="90000"/>
              </a:lnSpc>
              <a:spcBef>
                <a:spcPts val="800"/>
              </a:spcBef>
              <a:spcAft>
                <a:spcPts val="0"/>
              </a:spcAft>
              <a:buClr>
                <a:schemeClr val="dk1"/>
              </a:buClr>
              <a:buSzPts val="900"/>
              <a:buNone/>
            </a:pPr>
            <a:r>
              <a:t/>
            </a:r>
            <a:endParaRPr sz="900">
              <a:solidFill>
                <a:srgbClr val="000000"/>
              </a:solidFill>
            </a:endParaRPr>
          </a:p>
        </p:txBody>
      </p:sp>
      <p:pic>
        <p:nvPicPr>
          <p:cNvPr id="360" name="Google Shape;360;p54"/>
          <p:cNvPicPr preferRelativeResize="0"/>
          <p:nvPr/>
        </p:nvPicPr>
        <p:blipFill>
          <a:blip r:embed="rId3">
            <a:alphaModFix/>
          </a:blip>
          <a:stretch>
            <a:fillRect/>
          </a:stretch>
        </p:blipFill>
        <p:spPr>
          <a:xfrm>
            <a:off x="2558088" y="868752"/>
            <a:ext cx="4027827" cy="296124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5"/>
          <p:cNvSpPr txBox="1"/>
          <p:nvPr>
            <p:ph type="title"/>
          </p:nvPr>
        </p:nvSpPr>
        <p:spPr>
          <a:xfrm>
            <a:off x="628650" y="73152"/>
            <a:ext cx="7886700" cy="7956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003262"/>
              </a:buClr>
              <a:buSzPts val="2100"/>
              <a:buFont typeface="Arial"/>
              <a:buNone/>
            </a:pPr>
            <a:r>
              <a:rPr lang="en" sz="1800">
                <a:solidFill>
                  <a:schemeClr val="dk1"/>
                </a:solidFill>
              </a:rPr>
              <a:t>What were the bottom 5 causes of death in USA </a:t>
            </a:r>
            <a:r>
              <a:rPr lang="en" sz="1800">
                <a:solidFill>
                  <a:schemeClr val="dk1"/>
                </a:solidFill>
              </a:rPr>
              <a:t>1990 </a:t>
            </a:r>
            <a:r>
              <a:rPr lang="en" sz="1800">
                <a:solidFill>
                  <a:schemeClr val="dk1"/>
                </a:solidFill>
              </a:rPr>
              <a:t>– 2019?</a:t>
            </a:r>
            <a:endParaRPr sz="1800"/>
          </a:p>
        </p:txBody>
      </p:sp>
      <p:sp>
        <p:nvSpPr>
          <p:cNvPr id="366" name="Google Shape;366;p5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67" name="Google Shape;367;p55"/>
          <p:cNvSpPr txBox="1"/>
          <p:nvPr>
            <p:ph idx="2" type="body"/>
          </p:nvPr>
        </p:nvSpPr>
        <p:spPr>
          <a:xfrm>
            <a:off x="612488" y="4134800"/>
            <a:ext cx="7109700" cy="906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800"/>
              <a:buNone/>
            </a:pPr>
            <a:r>
              <a:rPr b="1" lang="en" sz="1000">
                <a:solidFill>
                  <a:srgbClr val="000000"/>
                </a:solidFill>
              </a:rPr>
              <a:t>Observations and Conclusions</a:t>
            </a:r>
            <a:endParaRPr sz="1000"/>
          </a:p>
          <a:p>
            <a:pPr indent="-154940" lvl="0" marL="182880" rtl="0" algn="l">
              <a:spcBef>
                <a:spcPts val="800"/>
              </a:spcBef>
              <a:spcAft>
                <a:spcPts val="0"/>
              </a:spcAft>
              <a:buClr>
                <a:srgbClr val="000000"/>
              </a:buClr>
              <a:buSzPts val="1000"/>
              <a:buChar char="•"/>
            </a:pPr>
            <a:r>
              <a:rPr lang="en" sz="1000">
                <a:solidFill>
                  <a:srgbClr val="000000"/>
                </a:solidFill>
              </a:rPr>
              <a:t>Deaths resulting from drug overdose have increased alarmingly since 1990. Per the Centers for Disease Control, synthetic opioids (primarily fentanyl) is the leading cause.</a:t>
            </a:r>
            <a:endParaRPr sz="1000">
              <a:solidFill>
                <a:srgbClr val="000000"/>
              </a:solidFill>
            </a:endParaRPr>
          </a:p>
          <a:p>
            <a:pPr indent="-154940" lvl="0" marL="182880" rtl="0" algn="l">
              <a:lnSpc>
                <a:spcPct val="90000"/>
              </a:lnSpc>
              <a:spcBef>
                <a:spcPts val="800"/>
              </a:spcBef>
              <a:spcAft>
                <a:spcPts val="0"/>
              </a:spcAft>
              <a:buClr>
                <a:srgbClr val="000000"/>
              </a:buClr>
              <a:buSzPts val="1000"/>
              <a:buChar char="•"/>
            </a:pPr>
            <a:r>
              <a:rPr lang="en" sz="1000">
                <a:solidFill>
                  <a:srgbClr val="000000"/>
                </a:solidFill>
              </a:rPr>
              <a:t>The plot shows two distinct spikes: the </a:t>
            </a:r>
            <a:r>
              <a:rPr lang="en" sz="1000">
                <a:solidFill>
                  <a:srgbClr val="000000"/>
                </a:solidFill>
              </a:rPr>
              <a:t>terrorist</a:t>
            </a:r>
            <a:r>
              <a:rPr lang="en" sz="1000">
                <a:solidFill>
                  <a:srgbClr val="000000"/>
                </a:solidFill>
              </a:rPr>
              <a:t> attacks on 9/11/2021, and Hurricane Katrina, 8/23/2005 - 08/31/2005.</a:t>
            </a:r>
            <a:endParaRPr sz="1000"/>
          </a:p>
          <a:p>
            <a:pPr indent="-114300" lvl="0" marL="177800" rtl="0" algn="l">
              <a:lnSpc>
                <a:spcPct val="90000"/>
              </a:lnSpc>
              <a:spcBef>
                <a:spcPts val="800"/>
              </a:spcBef>
              <a:spcAft>
                <a:spcPts val="0"/>
              </a:spcAft>
              <a:buClr>
                <a:schemeClr val="dk1"/>
              </a:buClr>
              <a:buSzPts val="900"/>
              <a:buNone/>
            </a:pPr>
            <a:r>
              <a:t/>
            </a:r>
            <a:endParaRPr sz="900">
              <a:solidFill>
                <a:srgbClr val="000000"/>
              </a:solidFill>
            </a:endParaRPr>
          </a:p>
        </p:txBody>
      </p:sp>
      <p:pic>
        <p:nvPicPr>
          <p:cNvPr id="368" name="Google Shape;368;p55"/>
          <p:cNvPicPr preferRelativeResize="0"/>
          <p:nvPr/>
        </p:nvPicPr>
        <p:blipFill>
          <a:blip r:embed="rId3">
            <a:alphaModFix/>
          </a:blip>
          <a:stretch>
            <a:fillRect/>
          </a:stretch>
        </p:blipFill>
        <p:spPr>
          <a:xfrm>
            <a:off x="2513163" y="868752"/>
            <a:ext cx="4117672" cy="296124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ph type="title"/>
          </p:nvPr>
        </p:nvSpPr>
        <p:spPr>
          <a:xfrm>
            <a:off x="628650" y="73152"/>
            <a:ext cx="7886700" cy="795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2100"/>
              <a:buFont typeface="Arial"/>
              <a:buNone/>
            </a:pPr>
            <a:r>
              <a:rPr lang="en" sz="1800">
                <a:solidFill>
                  <a:schemeClr val="dk1"/>
                </a:solidFill>
              </a:rPr>
              <a:t>What is the correlation between the top two causes of death in the U.S.A. (1990 - 2019)?</a:t>
            </a:r>
            <a:endParaRPr baseline="30000" sz="1800"/>
          </a:p>
        </p:txBody>
      </p:sp>
      <p:sp>
        <p:nvSpPr>
          <p:cNvPr id="374" name="Google Shape;374;p5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56"/>
          <p:cNvSpPr txBox="1"/>
          <p:nvPr>
            <p:ph idx="2" type="body"/>
          </p:nvPr>
        </p:nvSpPr>
        <p:spPr>
          <a:xfrm>
            <a:off x="612648" y="4134800"/>
            <a:ext cx="7109700" cy="906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800"/>
              <a:buNone/>
            </a:pPr>
            <a:r>
              <a:rPr b="1" lang="en" sz="1000">
                <a:solidFill>
                  <a:srgbClr val="000000"/>
                </a:solidFill>
              </a:rPr>
              <a:t>Observations and Conclusions</a:t>
            </a:r>
            <a:endParaRPr sz="1000"/>
          </a:p>
          <a:p>
            <a:pPr indent="0" lvl="0" marL="182880" rtl="0" algn="l">
              <a:spcBef>
                <a:spcPts val="800"/>
              </a:spcBef>
              <a:spcAft>
                <a:spcPts val="0"/>
              </a:spcAft>
              <a:buNone/>
            </a:pPr>
            <a:r>
              <a:t/>
            </a:r>
            <a:endParaRPr sz="1000">
              <a:solidFill>
                <a:srgbClr val="000000"/>
              </a:solidFill>
            </a:endParaRPr>
          </a:p>
          <a:p>
            <a:pPr indent="-154940" lvl="0" marL="182880" rtl="0" algn="l">
              <a:lnSpc>
                <a:spcPct val="90000"/>
              </a:lnSpc>
              <a:spcBef>
                <a:spcPts val="800"/>
              </a:spcBef>
              <a:spcAft>
                <a:spcPts val="0"/>
              </a:spcAft>
              <a:buClr>
                <a:srgbClr val="000000"/>
              </a:buClr>
              <a:buSzPts val="1000"/>
              <a:buChar char="•"/>
            </a:pPr>
            <a:r>
              <a:rPr lang="en" sz="1000">
                <a:solidFill>
                  <a:srgbClr val="000000"/>
                </a:solidFill>
              </a:rPr>
              <a:t>The top </a:t>
            </a:r>
            <a:r>
              <a:rPr lang="en" sz="1000">
                <a:solidFill>
                  <a:srgbClr val="000000"/>
                </a:solidFill>
              </a:rPr>
              <a:t>causes</a:t>
            </a:r>
            <a:r>
              <a:rPr lang="en" sz="1000">
                <a:solidFill>
                  <a:srgbClr val="000000"/>
                </a:solidFill>
              </a:rPr>
              <a:t> of death in the US were not correlated, suggesting they both may have different precursors. </a:t>
            </a:r>
            <a:endParaRPr sz="1000"/>
          </a:p>
          <a:p>
            <a:pPr indent="-114300" lvl="0" marL="177800" rtl="0" algn="l">
              <a:lnSpc>
                <a:spcPct val="90000"/>
              </a:lnSpc>
              <a:spcBef>
                <a:spcPts val="800"/>
              </a:spcBef>
              <a:spcAft>
                <a:spcPts val="0"/>
              </a:spcAft>
              <a:buClr>
                <a:schemeClr val="dk1"/>
              </a:buClr>
              <a:buSzPts val="900"/>
              <a:buNone/>
            </a:pPr>
            <a:r>
              <a:t/>
            </a:r>
            <a:endParaRPr sz="900">
              <a:solidFill>
                <a:srgbClr val="000000"/>
              </a:solidFill>
            </a:endParaRPr>
          </a:p>
        </p:txBody>
      </p:sp>
      <p:pic>
        <p:nvPicPr>
          <p:cNvPr id="376" name="Google Shape;376;p56"/>
          <p:cNvPicPr preferRelativeResize="0"/>
          <p:nvPr/>
        </p:nvPicPr>
        <p:blipFill>
          <a:blip r:embed="rId3">
            <a:alphaModFix/>
          </a:blip>
          <a:stretch>
            <a:fillRect/>
          </a:stretch>
        </p:blipFill>
        <p:spPr>
          <a:xfrm>
            <a:off x="2579750" y="967127"/>
            <a:ext cx="3984507" cy="2961249"/>
          </a:xfrm>
          <a:prstGeom prst="rect">
            <a:avLst/>
          </a:prstGeom>
          <a:noFill/>
          <a:ln>
            <a:noFill/>
          </a:ln>
        </p:spPr>
      </p:pic>
      <p:sp>
        <p:nvSpPr>
          <p:cNvPr id="377" name="Google Shape;377;p56"/>
          <p:cNvSpPr txBox="1"/>
          <p:nvPr/>
        </p:nvSpPr>
        <p:spPr>
          <a:xfrm>
            <a:off x="4938750" y="1252900"/>
            <a:ext cx="12318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rPr>
              <a:t>Correlation Value : 0.07</a:t>
            </a:r>
            <a:endParaRPr sz="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262"/>
              </a:buClr>
              <a:buSzPts val="2100"/>
              <a:buFont typeface="Arial"/>
              <a:buNone/>
            </a:pPr>
            <a:r>
              <a:rPr lang="en" sz="2100"/>
              <a:t>Causes of Death Worldwide: 1990-2019</a:t>
            </a:r>
            <a:endParaRPr/>
          </a:p>
        </p:txBody>
      </p:sp>
      <p:sp>
        <p:nvSpPr>
          <p:cNvPr id="172" name="Google Shape;172;p30"/>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None/>
            </a:pPr>
            <a:r>
              <a:rPr lang="en" sz="1800">
                <a:solidFill>
                  <a:srgbClr val="000000"/>
                </a:solidFill>
              </a:rPr>
              <a:t>Why investigate this?</a:t>
            </a:r>
            <a:endParaRPr>
              <a:solidFill>
                <a:srgbClr val="000000"/>
              </a:solidFill>
            </a:endParaRPr>
          </a:p>
          <a:p>
            <a:pPr indent="0" lvl="0" marL="0" rtl="0" algn="l">
              <a:lnSpc>
                <a:spcPct val="90000"/>
              </a:lnSpc>
              <a:spcBef>
                <a:spcPts val="800"/>
              </a:spcBef>
              <a:spcAft>
                <a:spcPts val="0"/>
              </a:spcAft>
              <a:buClr>
                <a:schemeClr val="dk1"/>
              </a:buClr>
              <a:buSzPts val="1800"/>
              <a:buNone/>
            </a:pPr>
            <a:r>
              <a:rPr lang="en" sz="1600">
                <a:solidFill>
                  <a:srgbClr val="000000"/>
                </a:solidFill>
              </a:rPr>
              <a:t>We seek to test the following hypotheses, the results of which would be meaningful to several stakeholders:</a:t>
            </a:r>
            <a:endParaRPr sz="1600">
              <a:solidFill>
                <a:srgbClr val="000000"/>
              </a:solidFill>
            </a:endParaRPr>
          </a:p>
          <a:p>
            <a:pPr indent="-330200" lvl="0" marL="457200" rtl="0" algn="l">
              <a:lnSpc>
                <a:spcPct val="100000"/>
              </a:lnSpc>
              <a:spcBef>
                <a:spcPts val="800"/>
              </a:spcBef>
              <a:spcAft>
                <a:spcPts val="0"/>
              </a:spcAft>
              <a:buClr>
                <a:srgbClr val="000000"/>
              </a:buClr>
              <a:buSzPts val="1600"/>
              <a:buAutoNum type="arabicPeriod"/>
            </a:pPr>
            <a:r>
              <a:rPr lang="en" sz="1600">
                <a:solidFill>
                  <a:srgbClr val="000000"/>
                </a:solidFill>
              </a:rPr>
              <a:t>Lifestyle risk factors </a:t>
            </a:r>
            <a:r>
              <a:rPr lang="en" sz="1600">
                <a:solidFill>
                  <a:srgbClr val="000000"/>
                </a:solidFill>
              </a:rPr>
              <a:t>rather</a:t>
            </a:r>
            <a:r>
              <a:rPr lang="en" sz="1600">
                <a:solidFill>
                  <a:srgbClr val="000000"/>
                </a:solidFill>
              </a:rPr>
              <a:t> than environmental risk factors are the leading cause of death worldwide, irrespective of a country’s income classification</a:t>
            </a:r>
            <a:endParaRPr sz="1600">
              <a:solidFill>
                <a:srgbClr val="000000"/>
              </a:solidFill>
            </a:endParaRPr>
          </a:p>
          <a:p>
            <a:pPr indent="-336550" lvl="0" marL="457200" rtl="0" algn="l">
              <a:lnSpc>
                <a:spcPct val="100000"/>
              </a:lnSpc>
              <a:spcBef>
                <a:spcPts val="1000"/>
              </a:spcBef>
              <a:spcAft>
                <a:spcPts val="0"/>
              </a:spcAft>
              <a:buClr>
                <a:srgbClr val="000000"/>
              </a:buClr>
              <a:buSzPts val="1700"/>
              <a:buAutoNum type="arabicPeriod"/>
            </a:pPr>
            <a:r>
              <a:rPr lang="en" sz="1600">
                <a:solidFill>
                  <a:srgbClr val="1D1C1D"/>
                </a:solidFill>
              </a:rPr>
              <a:t>Deaths stemming from environmental risk factors are higher in low income and lower middle income countries than in higher income countries</a:t>
            </a:r>
            <a:endParaRPr sz="1600">
              <a:solidFill>
                <a:srgbClr val="1D1C1D"/>
              </a:solidFill>
            </a:endParaRPr>
          </a:p>
          <a:p>
            <a:pPr indent="-330200" lvl="0" marL="457200" rtl="0" algn="l">
              <a:lnSpc>
                <a:spcPct val="100000"/>
              </a:lnSpc>
              <a:spcBef>
                <a:spcPts val="1000"/>
              </a:spcBef>
              <a:spcAft>
                <a:spcPts val="0"/>
              </a:spcAft>
              <a:buClr>
                <a:srgbClr val="1D1C1D"/>
              </a:buClr>
              <a:buSzPts val="1600"/>
              <a:buAutoNum type="arabicPeriod"/>
            </a:pPr>
            <a:r>
              <a:rPr lang="en" sz="1600">
                <a:solidFill>
                  <a:srgbClr val="1D1C1D"/>
                </a:solidFill>
              </a:rPr>
              <a:t>There exists a strong, positive correlation between the two leading causes of death in each country</a:t>
            </a:r>
            <a:endParaRPr/>
          </a:p>
        </p:txBody>
      </p:sp>
      <p:sp>
        <p:nvSpPr>
          <p:cNvPr id="173" name="Google Shape;173;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7"/>
          <p:cNvSpPr txBox="1"/>
          <p:nvPr>
            <p:ph type="title"/>
          </p:nvPr>
        </p:nvSpPr>
        <p:spPr>
          <a:xfrm>
            <a:off x="628650" y="73152"/>
            <a:ext cx="7886700" cy="7956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003262"/>
              </a:buClr>
              <a:buSzPts val="2100"/>
              <a:buFont typeface="Arial"/>
              <a:buNone/>
            </a:pPr>
            <a:r>
              <a:rPr lang="en" sz="1800">
                <a:solidFill>
                  <a:schemeClr val="dk1"/>
                </a:solidFill>
              </a:rPr>
              <a:t>What were the top 5 causes of death in Japan 1990 – 2019?</a:t>
            </a:r>
            <a:endParaRPr sz="1800"/>
          </a:p>
        </p:txBody>
      </p:sp>
      <p:sp>
        <p:nvSpPr>
          <p:cNvPr id="383" name="Google Shape;383;p5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84" name="Google Shape;384;p57"/>
          <p:cNvPicPr preferRelativeResize="0"/>
          <p:nvPr/>
        </p:nvPicPr>
        <p:blipFill>
          <a:blip r:embed="rId3">
            <a:alphaModFix/>
          </a:blip>
          <a:stretch>
            <a:fillRect/>
          </a:stretch>
        </p:blipFill>
        <p:spPr>
          <a:xfrm>
            <a:off x="2421350" y="868750"/>
            <a:ext cx="4301300" cy="3040225"/>
          </a:xfrm>
          <a:prstGeom prst="rect">
            <a:avLst/>
          </a:prstGeom>
          <a:noFill/>
          <a:ln>
            <a:noFill/>
          </a:ln>
        </p:spPr>
      </p:pic>
      <p:sp>
        <p:nvSpPr>
          <p:cNvPr id="385" name="Google Shape;385;p57"/>
          <p:cNvSpPr txBox="1"/>
          <p:nvPr>
            <p:ph idx="2" type="body"/>
          </p:nvPr>
        </p:nvSpPr>
        <p:spPr>
          <a:xfrm>
            <a:off x="612648" y="4133088"/>
            <a:ext cx="7109700" cy="906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800"/>
              <a:buNone/>
            </a:pPr>
            <a:r>
              <a:rPr b="1" lang="en" sz="1000">
                <a:solidFill>
                  <a:srgbClr val="000000"/>
                </a:solidFill>
              </a:rPr>
              <a:t>Observations and Conclusions</a:t>
            </a:r>
            <a:endParaRPr sz="1000"/>
          </a:p>
          <a:p>
            <a:pPr indent="-154940" lvl="0" marL="182880" rtl="0" algn="l">
              <a:spcBef>
                <a:spcPts val="800"/>
              </a:spcBef>
              <a:spcAft>
                <a:spcPts val="0"/>
              </a:spcAft>
              <a:buClr>
                <a:srgbClr val="000000"/>
              </a:buClr>
              <a:buSzPts val="1000"/>
              <a:buChar char="•"/>
            </a:pPr>
            <a:r>
              <a:rPr lang="en" sz="1000">
                <a:solidFill>
                  <a:srgbClr val="000000"/>
                </a:solidFill>
              </a:rPr>
              <a:t>The top cause of death in Japan was Cardiovascular disease, seemingly just like the rest of other high income nations. Maybe high smokers? Societal norms?</a:t>
            </a:r>
            <a:endParaRPr sz="9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8"/>
          <p:cNvSpPr txBox="1"/>
          <p:nvPr>
            <p:ph type="title"/>
          </p:nvPr>
        </p:nvSpPr>
        <p:spPr>
          <a:xfrm>
            <a:off x="628650" y="73152"/>
            <a:ext cx="7886700" cy="7956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003262"/>
              </a:buClr>
              <a:buSzPts val="2100"/>
              <a:buFont typeface="Arial"/>
              <a:buNone/>
            </a:pPr>
            <a:r>
              <a:rPr lang="en" sz="1800">
                <a:solidFill>
                  <a:schemeClr val="dk1"/>
                </a:solidFill>
              </a:rPr>
              <a:t>What were the bottom 5 causes of death in Japan 1990 – 2019?</a:t>
            </a:r>
            <a:endParaRPr sz="1800"/>
          </a:p>
        </p:txBody>
      </p:sp>
      <p:sp>
        <p:nvSpPr>
          <p:cNvPr id="391" name="Google Shape;391;p5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92" name="Google Shape;392;p58"/>
          <p:cNvPicPr preferRelativeResize="0"/>
          <p:nvPr/>
        </p:nvPicPr>
        <p:blipFill>
          <a:blip r:embed="rId3">
            <a:alphaModFix/>
          </a:blip>
          <a:stretch>
            <a:fillRect/>
          </a:stretch>
        </p:blipFill>
        <p:spPr>
          <a:xfrm>
            <a:off x="2498475" y="924825"/>
            <a:ext cx="4147050" cy="3058525"/>
          </a:xfrm>
          <a:prstGeom prst="rect">
            <a:avLst/>
          </a:prstGeom>
          <a:noFill/>
          <a:ln>
            <a:noFill/>
          </a:ln>
        </p:spPr>
      </p:pic>
      <p:sp>
        <p:nvSpPr>
          <p:cNvPr id="393" name="Google Shape;393;p58"/>
          <p:cNvSpPr txBox="1"/>
          <p:nvPr>
            <p:ph idx="2" type="body"/>
          </p:nvPr>
        </p:nvSpPr>
        <p:spPr>
          <a:xfrm>
            <a:off x="612648" y="4133088"/>
            <a:ext cx="7109700" cy="906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800"/>
              <a:buNone/>
            </a:pPr>
            <a:r>
              <a:rPr b="1" lang="en" sz="1000">
                <a:solidFill>
                  <a:srgbClr val="000000"/>
                </a:solidFill>
              </a:rPr>
              <a:t>Observations and Conclusions</a:t>
            </a:r>
            <a:endParaRPr sz="1000"/>
          </a:p>
          <a:p>
            <a:pPr indent="-161290" lvl="0" marL="182880" rtl="0" algn="l">
              <a:spcBef>
                <a:spcPts val="800"/>
              </a:spcBef>
              <a:spcAft>
                <a:spcPts val="0"/>
              </a:spcAft>
              <a:buClr>
                <a:srgbClr val="000000"/>
              </a:buClr>
              <a:buSzPts val="1100"/>
              <a:buChar char="•"/>
            </a:pPr>
            <a:r>
              <a:rPr lang="en" sz="1000">
                <a:solidFill>
                  <a:srgbClr val="000000"/>
                </a:solidFill>
              </a:rPr>
              <a:t>The most impactful of the bottom five was exposure to forces of nature, seeing a huge spike in 2011 when Japan experienced one of the worlds strongest earthquakes.</a:t>
            </a:r>
            <a:endParaRPr sz="9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9"/>
          <p:cNvSpPr txBox="1"/>
          <p:nvPr>
            <p:ph type="title"/>
          </p:nvPr>
        </p:nvSpPr>
        <p:spPr>
          <a:xfrm>
            <a:off x="628650" y="73152"/>
            <a:ext cx="7886700" cy="795600"/>
          </a:xfrm>
          <a:prstGeom prst="rect">
            <a:avLst/>
          </a:prstGeom>
          <a:noFill/>
          <a:ln>
            <a:noFill/>
          </a:ln>
        </p:spPr>
        <p:txBody>
          <a:bodyPr anchorCtr="0" anchor="t" bIns="34275" lIns="68575" spcFirstLastPara="1" rIns="68575" wrap="square" tIns="34275">
            <a:noAutofit/>
          </a:bodyPr>
          <a:lstStyle/>
          <a:p>
            <a:pPr indent="-1323975" lvl="0" marL="1323975" rtl="0" algn="l">
              <a:spcBef>
                <a:spcPts val="0"/>
              </a:spcBef>
              <a:spcAft>
                <a:spcPts val="0"/>
              </a:spcAft>
              <a:buClr>
                <a:schemeClr val="dk1"/>
              </a:buClr>
              <a:buSzPts val="2100"/>
              <a:buFont typeface="Arial"/>
              <a:buNone/>
            </a:pPr>
            <a:r>
              <a:rPr lang="en" sz="1800">
                <a:solidFill>
                  <a:schemeClr val="dk1"/>
                </a:solidFill>
              </a:rPr>
              <a:t>What is the correlation between the top two causes of death in Japan</a:t>
            </a:r>
            <a:endParaRPr sz="1800">
              <a:solidFill>
                <a:schemeClr val="dk1"/>
              </a:solidFill>
            </a:endParaRPr>
          </a:p>
          <a:p>
            <a:pPr indent="0" lvl="0" marL="0" rtl="0" algn="l">
              <a:spcBef>
                <a:spcPts val="0"/>
              </a:spcBef>
              <a:spcAft>
                <a:spcPts val="0"/>
              </a:spcAft>
              <a:buClr>
                <a:schemeClr val="dk1"/>
              </a:buClr>
              <a:buSzPts val="2100"/>
              <a:buFont typeface="Arial"/>
              <a:buNone/>
            </a:pPr>
            <a:r>
              <a:rPr lang="en" sz="1800">
                <a:solidFill>
                  <a:schemeClr val="dk1"/>
                </a:solidFill>
              </a:rPr>
              <a:t>(1990 - 2019)</a:t>
            </a:r>
            <a:endParaRPr baseline="30000" sz="1800"/>
          </a:p>
        </p:txBody>
      </p:sp>
      <p:sp>
        <p:nvSpPr>
          <p:cNvPr id="399" name="Google Shape;399;p5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400" name="Google Shape;400;p59"/>
          <p:cNvSpPr txBox="1"/>
          <p:nvPr>
            <p:ph idx="2" type="body"/>
          </p:nvPr>
        </p:nvSpPr>
        <p:spPr>
          <a:xfrm>
            <a:off x="612488" y="4133088"/>
            <a:ext cx="7109700" cy="906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800"/>
              <a:buNone/>
            </a:pPr>
            <a:r>
              <a:rPr b="1" lang="en" sz="1000">
                <a:solidFill>
                  <a:srgbClr val="000000"/>
                </a:solidFill>
              </a:rPr>
              <a:t>Observations and Conclusions</a:t>
            </a:r>
            <a:endParaRPr sz="1000">
              <a:solidFill>
                <a:srgbClr val="000000"/>
              </a:solidFill>
            </a:endParaRPr>
          </a:p>
          <a:p>
            <a:pPr indent="-154940" lvl="0" marL="182880" rtl="0" algn="l">
              <a:lnSpc>
                <a:spcPct val="90000"/>
              </a:lnSpc>
              <a:spcBef>
                <a:spcPts val="800"/>
              </a:spcBef>
              <a:spcAft>
                <a:spcPts val="0"/>
              </a:spcAft>
              <a:buClr>
                <a:srgbClr val="000000"/>
              </a:buClr>
              <a:buSzPts val="1000"/>
              <a:buChar char="•"/>
            </a:pPr>
            <a:r>
              <a:rPr lang="en" sz="1000">
                <a:solidFill>
                  <a:srgbClr val="000000"/>
                </a:solidFill>
              </a:rPr>
              <a:t>Neoplasms and Cardiovascular deaths were the top two causes and they were highly correlated. They also had the same top two highest </a:t>
            </a:r>
            <a:r>
              <a:rPr lang="en" sz="1000">
                <a:solidFill>
                  <a:srgbClr val="000000"/>
                </a:solidFill>
              </a:rPr>
              <a:t>causes</a:t>
            </a:r>
            <a:r>
              <a:rPr lang="en" sz="1000">
                <a:solidFill>
                  <a:srgbClr val="000000"/>
                </a:solidFill>
              </a:rPr>
              <a:t> of death as the USA, but were much more highly correlated. Does this suggest things about </a:t>
            </a:r>
            <a:r>
              <a:rPr lang="en" sz="1000">
                <a:solidFill>
                  <a:srgbClr val="000000"/>
                </a:solidFill>
              </a:rPr>
              <a:t>health</a:t>
            </a:r>
            <a:r>
              <a:rPr lang="en" sz="1000">
                <a:solidFill>
                  <a:srgbClr val="000000"/>
                </a:solidFill>
              </a:rPr>
              <a:t> care in each country? Also, maybe we should entertain that both C.O.D.s </a:t>
            </a:r>
            <a:r>
              <a:rPr lang="en" sz="1000">
                <a:solidFill>
                  <a:srgbClr val="000000"/>
                </a:solidFill>
              </a:rPr>
              <a:t>have the same starting cause, unlike the US. </a:t>
            </a:r>
            <a:endParaRPr sz="1000"/>
          </a:p>
          <a:p>
            <a:pPr indent="-114300" lvl="0" marL="177800" rtl="0" algn="l">
              <a:lnSpc>
                <a:spcPct val="90000"/>
              </a:lnSpc>
              <a:spcBef>
                <a:spcPts val="800"/>
              </a:spcBef>
              <a:spcAft>
                <a:spcPts val="0"/>
              </a:spcAft>
              <a:buClr>
                <a:schemeClr val="dk1"/>
              </a:buClr>
              <a:buSzPts val="900"/>
              <a:buNone/>
            </a:pPr>
            <a:r>
              <a:t/>
            </a:r>
            <a:endParaRPr sz="900">
              <a:solidFill>
                <a:srgbClr val="000000"/>
              </a:solidFill>
            </a:endParaRPr>
          </a:p>
        </p:txBody>
      </p:sp>
      <p:pic>
        <p:nvPicPr>
          <p:cNvPr id="401" name="Google Shape;401;p59"/>
          <p:cNvPicPr preferRelativeResize="0"/>
          <p:nvPr/>
        </p:nvPicPr>
        <p:blipFill>
          <a:blip r:embed="rId3">
            <a:alphaModFix/>
          </a:blip>
          <a:stretch>
            <a:fillRect/>
          </a:stretch>
        </p:blipFill>
        <p:spPr>
          <a:xfrm>
            <a:off x="2689350" y="884240"/>
            <a:ext cx="3765295" cy="2961247"/>
          </a:xfrm>
          <a:prstGeom prst="rect">
            <a:avLst/>
          </a:prstGeom>
          <a:noFill/>
          <a:ln>
            <a:noFill/>
          </a:ln>
        </p:spPr>
      </p:pic>
      <p:sp>
        <p:nvSpPr>
          <p:cNvPr id="402" name="Google Shape;402;p59"/>
          <p:cNvSpPr txBox="1"/>
          <p:nvPr/>
        </p:nvSpPr>
        <p:spPr>
          <a:xfrm>
            <a:off x="3250250" y="1174825"/>
            <a:ext cx="1480500" cy="1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rPr>
              <a:t>Correlation Value : 0.86</a:t>
            </a:r>
            <a:endParaRPr sz="7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0"/>
          <p:cNvSpPr txBox="1"/>
          <p:nvPr>
            <p:ph type="title"/>
          </p:nvPr>
        </p:nvSpPr>
        <p:spPr>
          <a:xfrm>
            <a:off x="628650" y="73152"/>
            <a:ext cx="7886700" cy="7956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003262"/>
              </a:buClr>
              <a:buSzPts val="2100"/>
              <a:buFont typeface="Arial"/>
              <a:buNone/>
            </a:pPr>
            <a:r>
              <a:rPr lang="en" sz="1800">
                <a:solidFill>
                  <a:schemeClr val="dk1"/>
                </a:solidFill>
              </a:rPr>
              <a:t>Which countries have the highest rates of death caused by malaria?</a:t>
            </a:r>
            <a:endParaRPr sz="1800">
              <a:solidFill>
                <a:schemeClr val="dk1"/>
              </a:solidFill>
            </a:endParaRPr>
          </a:p>
        </p:txBody>
      </p:sp>
      <p:sp>
        <p:nvSpPr>
          <p:cNvPr id="408" name="Google Shape;408;p6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409" name="Google Shape;409;p60"/>
          <p:cNvSpPr txBox="1"/>
          <p:nvPr>
            <p:ph idx="2" type="body"/>
          </p:nvPr>
        </p:nvSpPr>
        <p:spPr>
          <a:xfrm>
            <a:off x="6751150" y="1446625"/>
            <a:ext cx="2226600" cy="3023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None/>
            </a:pPr>
            <a:r>
              <a:rPr b="1" lang="en" sz="1100">
                <a:solidFill>
                  <a:srgbClr val="000000"/>
                </a:solidFill>
              </a:rPr>
              <a:t>Observations and Conclusions</a:t>
            </a:r>
            <a:endParaRPr b="1" sz="1100">
              <a:solidFill>
                <a:srgbClr val="000000"/>
              </a:solidFill>
            </a:endParaRPr>
          </a:p>
          <a:p>
            <a:pPr indent="-177800" lvl="0" marL="177800" rtl="0" algn="l">
              <a:lnSpc>
                <a:spcPct val="90000"/>
              </a:lnSpc>
              <a:spcBef>
                <a:spcPts val="800"/>
              </a:spcBef>
              <a:spcAft>
                <a:spcPts val="0"/>
              </a:spcAft>
              <a:buClr>
                <a:srgbClr val="000000"/>
              </a:buClr>
              <a:buSzPts val="1000"/>
              <a:buChar char="•"/>
            </a:pPr>
            <a:r>
              <a:rPr lang="en" sz="1000">
                <a:solidFill>
                  <a:srgbClr val="000000"/>
                </a:solidFill>
              </a:rPr>
              <a:t>Malaria is transmitted via mosquitos and thus malaria has higher prevalence in areas with mosquitos</a:t>
            </a:r>
            <a:endParaRPr sz="1000">
              <a:solidFill>
                <a:srgbClr val="000000"/>
              </a:solidFill>
            </a:endParaRPr>
          </a:p>
          <a:p>
            <a:pPr indent="-177800" lvl="0" marL="177800" rtl="0" algn="l">
              <a:lnSpc>
                <a:spcPct val="90000"/>
              </a:lnSpc>
              <a:spcBef>
                <a:spcPts val="800"/>
              </a:spcBef>
              <a:spcAft>
                <a:spcPts val="0"/>
              </a:spcAft>
              <a:buClr>
                <a:srgbClr val="000000"/>
              </a:buClr>
              <a:buSzPts val="1000"/>
              <a:buChar char="•"/>
            </a:pPr>
            <a:r>
              <a:rPr lang="en" sz="1000">
                <a:solidFill>
                  <a:srgbClr val="000000"/>
                </a:solidFill>
              </a:rPr>
              <a:t>Lower respiratory infection deaths were one of the top causes of death in Nigeria (related to malaria)</a:t>
            </a:r>
            <a:endParaRPr sz="1000">
              <a:solidFill>
                <a:srgbClr val="000000"/>
              </a:solidFill>
            </a:endParaRPr>
          </a:p>
          <a:p>
            <a:pPr indent="-152400" lvl="0" marL="177800" rtl="0" algn="l">
              <a:spcBef>
                <a:spcPts val="400"/>
              </a:spcBef>
              <a:spcAft>
                <a:spcPts val="0"/>
              </a:spcAft>
              <a:buClr>
                <a:srgbClr val="000000"/>
              </a:buClr>
              <a:buSzPts val="1000"/>
              <a:buChar char="•"/>
            </a:pPr>
            <a:r>
              <a:rPr lang="en" sz="1000">
                <a:solidFill>
                  <a:srgbClr val="000000"/>
                </a:solidFill>
              </a:rPr>
              <a:t>Countries bordering the </a:t>
            </a:r>
            <a:br>
              <a:rPr lang="en" sz="1000">
                <a:solidFill>
                  <a:srgbClr val="000000"/>
                </a:solidFill>
              </a:rPr>
            </a:br>
            <a:r>
              <a:rPr lang="en" sz="1000">
                <a:solidFill>
                  <a:srgbClr val="000000"/>
                </a:solidFill>
              </a:rPr>
              <a:t>Gulf of Guinea are categorized as “Low Income” or “Lower Middle Income” may have a lack of resources</a:t>
            </a:r>
            <a:endParaRPr sz="800">
              <a:solidFill>
                <a:srgbClr val="000000"/>
              </a:solidFill>
            </a:endParaRPr>
          </a:p>
        </p:txBody>
      </p:sp>
      <p:pic>
        <p:nvPicPr>
          <p:cNvPr id="410" name="Google Shape;410;p60"/>
          <p:cNvPicPr preferRelativeResize="0"/>
          <p:nvPr/>
        </p:nvPicPr>
        <p:blipFill>
          <a:blip r:embed="rId3">
            <a:alphaModFix/>
          </a:blip>
          <a:stretch>
            <a:fillRect/>
          </a:stretch>
        </p:blipFill>
        <p:spPr>
          <a:xfrm>
            <a:off x="187400" y="868750"/>
            <a:ext cx="5383948" cy="3269401"/>
          </a:xfrm>
          <a:prstGeom prst="rect">
            <a:avLst/>
          </a:prstGeom>
          <a:noFill/>
          <a:ln>
            <a:noFill/>
          </a:ln>
        </p:spPr>
      </p:pic>
      <p:pic>
        <p:nvPicPr>
          <p:cNvPr id="411" name="Google Shape;411;p60"/>
          <p:cNvPicPr preferRelativeResize="0"/>
          <p:nvPr/>
        </p:nvPicPr>
        <p:blipFill>
          <a:blip r:embed="rId4">
            <a:alphaModFix/>
          </a:blip>
          <a:stretch>
            <a:fillRect/>
          </a:stretch>
        </p:blipFill>
        <p:spPr>
          <a:xfrm>
            <a:off x="4939075" y="3667249"/>
            <a:ext cx="1682150" cy="1193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1"/>
          <p:cNvSpPr txBox="1"/>
          <p:nvPr>
            <p:ph type="title"/>
          </p:nvPr>
        </p:nvSpPr>
        <p:spPr>
          <a:xfrm>
            <a:off x="308610" y="1714500"/>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262"/>
              </a:buClr>
              <a:buSzPts val="2100"/>
              <a:buFont typeface="Arial"/>
              <a:buNone/>
            </a:pPr>
            <a:r>
              <a:rPr lang="en"/>
              <a:t>Conclusions</a:t>
            </a:r>
            <a:endParaRPr/>
          </a:p>
        </p:txBody>
      </p:sp>
      <p:sp>
        <p:nvSpPr>
          <p:cNvPr id="417" name="Google Shape;417;p6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262"/>
              </a:buClr>
              <a:buSzPts val="3300"/>
              <a:buFont typeface="Arial"/>
              <a:buNone/>
            </a:pPr>
            <a:r>
              <a:rPr lang="en" sz="2100"/>
              <a:t>Conclusions</a:t>
            </a:r>
            <a:endParaRPr sz="2100"/>
          </a:p>
        </p:txBody>
      </p:sp>
      <p:sp>
        <p:nvSpPr>
          <p:cNvPr id="423" name="Google Shape;423;p62"/>
          <p:cNvSpPr txBox="1"/>
          <p:nvPr>
            <p:ph idx="1" type="body"/>
          </p:nvPr>
        </p:nvSpPr>
        <p:spPr>
          <a:xfrm>
            <a:off x="628650" y="1343269"/>
            <a:ext cx="7886700" cy="3263400"/>
          </a:xfrm>
          <a:prstGeom prst="rect">
            <a:avLst/>
          </a:prstGeom>
          <a:noFill/>
          <a:ln>
            <a:noFill/>
          </a:ln>
        </p:spPr>
        <p:txBody>
          <a:bodyPr anchorCtr="0" anchor="t" bIns="34275" lIns="68575" spcFirstLastPara="1" rIns="68575" wrap="square" tIns="34275">
            <a:normAutofit/>
          </a:bodyPr>
          <a:lstStyle/>
          <a:p>
            <a:pPr indent="-127000" lvl="0" marL="177800" rtl="0" algn="l">
              <a:lnSpc>
                <a:spcPct val="90000"/>
              </a:lnSpc>
              <a:spcBef>
                <a:spcPts val="0"/>
              </a:spcBef>
              <a:spcAft>
                <a:spcPts val="0"/>
              </a:spcAft>
              <a:buClr>
                <a:schemeClr val="dk1"/>
              </a:buClr>
              <a:buSzPts val="800"/>
              <a:buNone/>
            </a:pPr>
            <a:r>
              <a:t/>
            </a:r>
            <a:endParaRPr sz="800"/>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D</a:t>
            </a:r>
            <a:r>
              <a:rPr lang="en" sz="1200">
                <a:solidFill>
                  <a:srgbClr val="000000"/>
                </a:solidFill>
              </a:rPr>
              <a:t>eath arising from lifestyle risk factors rather than environmental factors are the leading causes of death irrespective of a country’s income classification.</a:t>
            </a:r>
            <a:endParaRPr sz="1200">
              <a:solidFill>
                <a:srgbClr val="000000"/>
              </a:solidFill>
            </a:endParaRPr>
          </a:p>
          <a:p>
            <a:pPr indent="-304800" lvl="0" marL="457200" rtl="0" algn="l">
              <a:lnSpc>
                <a:spcPct val="100000"/>
              </a:lnSpc>
              <a:spcBef>
                <a:spcPts val="1000"/>
              </a:spcBef>
              <a:spcAft>
                <a:spcPts val="0"/>
              </a:spcAft>
              <a:buClr>
                <a:srgbClr val="000000"/>
              </a:buClr>
              <a:buSzPts val="1200"/>
              <a:buChar char="•"/>
            </a:pPr>
            <a:r>
              <a:rPr lang="en" sz="1200">
                <a:solidFill>
                  <a:srgbClr val="000000"/>
                </a:solidFill>
              </a:rPr>
              <a:t>Deaths arising from environmental risk factors (e.g., inadequate sanitation, safe drinking water, vector-borne disease transmission) are far greater in lower income countries than they are in high income countries.</a:t>
            </a:r>
            <a:endParaRPr sz="1200">
              <a:solidFill>
                <a:srgbClr val="000000"/>
              </a:solidFill>
            </a:endParaRPr>
          </a:p>
          <a:p>
            <a:pPr indent="-304800" lvl="0" marL="457200" rtl="0" algn="l">
              <a:lnSpc>
                <a:spcPct val="100000"/>
              </a:lnSpc>
              <a:spcBef>
                <a:spcPts val="1000"/>
              </a:spcBef>
              <a:spcAft>
                <a:spcPts val="0"/>
              </a:spcAft>
              <a:buClr>
                <a:srgbClr val="1D1C1D"/>
              </a:buClr>
              <a:buSzPts val="1200"/>
              <a:buChar char="•"/>
            </a:pPr>
            <a:r>
              <a:rPr lang="en" sz="1200">
                <a:solidFill>
                  <a:srgbClr val="1D1C1D"/>
                </a:solidFill>
              </a:rPr>
              <a:t>L</a:t>
            </a:r>
            <a:r>
              <a:rPr lang="en" sz="1200">
                <a:solidFill>
                  <a:srgbClr val="1D1C1D"/>
                </a:solidFill>
              </a:rPr>
              <a:t>ower/non-aid receiving countries the death rates are due to the lifestyle diseases like cardiovascular diseases, and neoplasm. But in low-income countries, even though foreign aid has a positive impact on the death rate public health-related deaths are pretty high compared to the high-income countries. </a:t>
            </a:r>
            <a:endParaRPr sz="1200">
              <a:solidFill>
                <a:srgbClr val="1D1C1D"/>
              </a:solidFill>
            </a:endParaRPr>
          </a:p>
          <a:p>
            <a:pPr indent="0" lvl="0" marL="0" rtl="0" algn="l">
              <a:lnSpc>
                <a:spcPct val="100000"/>
              </a:lnSpc>
              <a:spcBef>
                <a:spcPts val="1000"/>
              </a:spcBef>
              <a:spcAft>
                <a:spcPts val="1000"/>
              </a:spcAft>
              <a:buNone/>
            </a:pPr>
            <a:r>
              <a:t/>
            </a:r>
            <a:endParaRPr sz="1200"/>
          </a:p>
        </p:txBody>
      </p:sp>
      <p:sp>
        <p:nvSpPr>
          <p:cNvPr id="424" name="Google Shape;424;p6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262"/>
              </a:buClr>
              <a:buSzPts val="3300"/>
              <a:buFont typeface="Arial"/>
              <a:buNone/>
            </a:pPr>
            <a:r>
              <a:rPr lang="en" sz="2100"/>
              <a:t>Challenges and Next Steps</a:t>
            </a:r>
            <a:endParaRPr sz="2100"/>
          </a:p>
        </p:txBody>
      </p:sp>
      <p:sp>
        <p:nvSpPr>
          <p:cNvPr id="430" name="Google Shape;430;p6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27000" lvl="0" marL="177800" rtl="0" algn="l">
              <a:lnSpc>
                <a:spcPct val="90000"/>
              </a:lnSpc>
              <a:spcBef>
                <a:spcPts val="0"/>
              </a:spcBef>
              <a:spcAft>
                <a:spcPts val="0"/>
              </a:spcAft>
              <a:buClr>
                <a:schemeClr val="dk1"/>
              </a:buClr>
              <a:buSzPts val="800"/>
              <a:buNone/>
            </a:pPr>
            <a:r>
              <a:t/>
            </a:r>
            <a:endParaRPr sz="800"/>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As pertaining to neonatal deaths in low income countries, further inquiry is warranted to determine the availability and efficacy of both prenatal care and antenatal care.</a:t>
            </a:r>
            <a:endParaRPr sz="1200">
              <a:solidFill>
                <a:srgbClr val="000000"/>
              </a:solidFill>
            </a:endParaRPr>
          </a:p>
          <a:p>
            <a:pPr indent="-304800" lvl="0" marL="457200" rtl="0" algn="l">
              <a:lnSpc>
                <a:spcPct val="100000"/>
              </a:lnSpc>
              <a:spcBef>
                <a:spcPts val="1000"/>
              </a:spcBef>
              <a:spcAft>
                <a:spcPts val="0"/>
              </a:spcAft>
              <a:buClr>
                <a:srgbClr val="000000"/>
              </a:buClr>
              <a:buSzPts val="1200"/>
              <a:buChar char="●"/>
            </a:pPr>
            <a:r>
              <a:rPr lang="en" sz="1200">
                <a:solidFill>
                  <a:srgbClr val="000000"/>
                </a:solidFill>
              </a:rPr>
              <a:t>It’s essential to include other countries that provide foreign aid and merge that data into our dataframe to analyze its effects on causes of death per country. We can generate different visualizations that show the countries offering foreign aid and how that affects the causes of death per country.</a:t>
            </a:r>
            <a:endParaRPr sz="1200">
              <a:solidFill>
                <a:srgbClr val="000000"/>
              </a:solidFill>
            </a:endParaRPr>
          </a:p>
          <a:p>
            <a:pPr indent="-304800" lvl="0" marL="457200" rtl="0" algn="l">
              <a:lnSpc>
                <a:spcPct val="100000"/>
              </a:lnSpc>
              <a:spcBef>
                <a:spcPts val="1000"/>
              </a:spcBef>
              <a:spcAft>
                <a:spcPts val="0"/>
              </a:spcAft>
              <a:buClr>
                <a:srgbClr val="000000"/>
              </a:buClr>
              <a:buSzPts val="1200"/>
              <a:buChar char="●"/>
            </a:pPr>
            <a:r>
              <a:rPr lang="en" sz="1200">
                <a:solidFill>
                  <a:srgbClr val="000000"/>
                </a:solidFill>
              </a:rPr>
              <a:t>It would be important to look at the rate a </a:t>
            </a:r>
            <a:r>
              <a:rPr lang="en" sz="1200">
                <a:solidFill>
                  <a:srgbClr val="000000"/>
                </a:solidFill>
              </a:rPr>
              <a:t>singular</a:t>
            </a:r>
            <a:r>
              <a:rPr lang="en" sz="1200">
                <a:solidFill>
                  <a:srgbClr val="000000"/>
                </a:solidFill>
              </a:rPr>
              <a:t> country is </a:t>
            </a:r>
            <a:r>
              <a:rPr lang="en" sz="1200">
                <a:solidFill>
                  <a:srgbClr val="000000"/>
                </a:solidFill>
              </a:rPr>
              <a:t>receiving</a:t>
            </a:r>
            <a:r>
              <a:rPr lang="en" sz="1200">
                <a:solidFill>
                  <a:srgbClr val="000000"/>
                </a:solidFill>
              </a:rPr>
              <a:t> aid across the years, while </a:t>
            </a:r>
            <a:r>
              <a:rPr lang="en" sz="1200">
                <a:solidFill>
                  <a:srgbClr val="000000"/>
                </a:solidFill>
              </a:rPr>
              <a:t>simultaneously the highest and lowest causes of death there, to make a tool used for predicting based on rates of Common Causes of Deaths, how much aid should be granted as a sufficient source to mitigate that C.O.D. </a:t>
            </a:r>
            <a:endParaRPr sz="1200">
              <a:solidFill>
                <a:srgbClr val="000000"/>
              </a:solidFill>
            </a:endParaRPr>
          </a:p>
          <a:p>
            <a:pPr indent="0" lvl="0" marL="0" rtl="0" algn="l">
              <a:lnSpc>
                <a:spcPct val="100000"/>
              </a:lnSpc>
              <a:spcBef>
                <a:spcPts val="1000"/>
              </a:spcBef>
              <a:spcAft>
                <a:spcPts val="1000"/>
              </a:spcAft>
              <a:buNone/>
            </a:pPr>
            <a:r>
              <a:t/>
            </a:r>
            <a:endParaRPr sz="1200"/>
          </a:p>
        </p:txBody>
      </p:sp>
      <p:sp>
        <p:nvSpPr>
          <p:cNvPr id="431" name="Google Shape;431;p6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4"/>
          <p:cNvSpPr txBox="1"/>
          <p:nvPr>
            <p:ph type="title"/>
          </p:nvPr>
        </p:nvSpPr>
        <p:spPr>
          <a:xfrm>
            <a:off x="308610" y="171450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262"/>
              </a:buClr>
              <a:buSzPts val="2100"/>
              <a:buFont typeface="Arial"/>
              <a:buNone/>
            </a:pPr>
            <a:r>
              <a:rPr lang="en"/>
              <a:t>Appendix</a:t>
            </a:r>
            <a:endParaRPr/>
          </a:p>
        </p:txBody>
      </p:sp>
      <p:sp>
        <p:nvSpPr>
          <p:cNvPr id="437" name="Google Shape;437;p6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262"/>
              </a:buClr>
              <a:buSzPts val="3300"/>
              <a:buFont typeface="Arial"/>
              <a:buNone/>
            </a:pPr>
            <a:r>
              <a:rPr lang="en" sz="2100"/>
              <a:t>Exploratory Data </a:t>
            </a:r>
            <a:r>
              <a:rPr lang="en" sz="2100"/>
              <a:t>Analysis</a:t>
            </a:r>
            <a:endParaRPr sz="2100"/>
          </a:p>
        </p:txBody>
      </p:sp>
      <p:sp>
        <p:nvSpPr>
          <p:cNvPr id="443" name="Google Shape;443;p65"/>
          <p:cNvSpPr txBox="1"/>
          <p:nvPr>
            <p:ph idx="1" type="body"/>
          </p:nvPr>
        </p:nvSpPr>
        <p:spPr>
          <a:xfrm>
            <a:off x="5582400" y="1385975"/>
            <a:ext cx="32418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800"/>
              <a:buNone/>
            </a:pPr>
            <a:r>
              <a:rPr lang="en" sz="900">
                <a:solidFill>
                  <a:srgbClr val="000000"/>
                </a:solidFill>
              </a:rPr>
              <a:t>The correlation between C</a:t>
            </a:r>
            <a:r>
              <a:rPr lang="en" sz="900">
                <a:solidFill>
                  <a:srgbClr val="000000"/>
                </a:solidFill>
              </a:rPr>
              <a:t>urrent</a:t>
            </a:r>
            <a:r>
              <a:rPr lang="en" sz="900">
                <a:solidFill>
                  <a:srgbClr val="000000"/>
                </a:solidFill>
              </a:rPr>
              <a:t> Aid and Population is 0.05</a:t>
            </a:r>
            <a:endParaRPr sz="900">
              <a:solidFill>
                <a:srgbClr val="000000"/>
              </a:solidFill>
            </a:endParaRPr>
          </a:p>
          <a:p>
            <a:pPr indent="0" lvl="0" marL="0" rtl="0" algn="l">
              <a:lnSpc>
                <a:spcPct val="100000"/>
              </a:lnSpc>
              <a:spcBef>
                <a:spcPts val="800"/>
              </a:spcBef>
              <a:spcAft>
                <a:spcPts val="1000"/>
              </a:spcAft>
              <a:buNone/>
            </a:pPr>
            <a:r>
              <a:rPr lang="en" sz="900">
                <a:solidFill>
                  <a:srgbClr val="000000"/>
                </a:solidFill>
              </a:rPr>
              <a:t>Y = 0.01x + 279279</a:t>
            </a:r>
            <a:endParaRPr sz="900">
              <a:solidFill>
                <a:srgbClr val="000000"/>
              </a:solidFill>
            </a:endParaRPr>
          </a:p>
        </p:txBody>
      </p:sp>
      <p:sp>
        <p:nvSpPr>
          <p:cNvPr id="444" name="Google Shape;444;p6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445" name="Google Shape;445;p65"/>
          <p:cNvPicPr preferRelativeResize="0"/>
          <p:nvPr/>
        </p:nvPicPr>
        <p:blipFill>
          <a:blip r:embed="rId3">
            <a:alphaModFix/>
          </a:blip>
          <a:stretch>
            <a:fillRect/>
          </a:stretch>
        </p:blipFill>
        <p:spPr>
          <a:xfrm>
            <a:off x="409725" y="916300"/>
            <a:ext cx="4890574" cy="3811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262"/>
              </a:buClr>
              <a:buSzPts val="3300"/>
              <a:buFont typeface="Arial"/>
              <a:buNone/>
            </a:pPr>
            <a:r>
              <a:rPr lang="en" sz="2100"/>
              <a:t>Endnotes</a:t>
            </a:r>
            <a:endParaRPr sz="2100"/>
          </a:p>
        </p:txBody>
      </p:sp>
      <p:sp>
        <p:nvSpPr>
          <p:cNvPr id="451" name="Google Shape;451;p66"/>
          <p:cNvSpPr txBox="1"/>
          <p:nvPr>
            <p:ph idx="1" type="body"/>
          </p:nvPr>
        </p:nvSpPr>
        <p:spPr>
          <a:xfrm>
            <a:off x="628650" y="1369225"/>
            <a:ext cx="7886700" cy="3466200"/>
          </a:xfrm>
          <a:prstGeom prst="rect">
            <a:avLst/>
          </a:prstGeom>
          <a:noFill/>
          <a:ln>
            <a:noFill/>
          </a:ln>
        </p:spPr>
        <p:txBody>
          <a:bodyPr anchorCtr="0" anchor="t" bIns="34275" lIns="68575" spcFirstLastPara="1" rIns="68575" wrap="square" tIns="34275">
            <a:normAutofit fontScale="85000" lnSpcReduction="20000"/>
          </a:bodyPr>
          <a:lstStyle/>
          <a:p>
            <a:pPr indent="-170973" lvl="0" marL="228600" rtl="0" algn="l">
              <a:lnSpc>
                <a:spcPct val="100000"/>
              </a:lnSpc>
              <a:spcBef>
                <a:spcPts val="0"/>
              </a:spcBef>
              <a:spcAft>
                <a:spcPts val="0"/>
              </a:spcAft>
              <a:buClr>
                <a:srgbClr val="000000"/>
              </a:buClr>
              <a:buSzPct val="95454"/>
              <a:buAutoNum type="arabicPeriod"/>
            </a:pPr>
            <a:r>
              <a:rPr lang="en" sz="1100">
                <a:solidFill>
                  <a:srgbClr val="000000"/>
                </a:solidFill>
              </a:rPr>
              <a:t>For a discussion of the The World Bank’s country income group determination: </a:t>
            </a:r>
            <a:br>
              <a:rPr lang="en" sz="1100">
                <a:solidFill>
                  <a:srgbClr val="000000"/>
                </a:solidFill>
              </a:rPr>
            </a:br>
            <a:r>
              <a:rPr lang="en" sz="1100">
                <a:solidFill>
                  <a:srgbClr val="000000"/>
                </a:solidFill>
              </a:rPr>
              <a:t>[</a:t>
            </a:r>
            <a:r>
              <a:rPr lang="en" sz="1100"/>
              <a:t> </a:t>
            </a:r>
            <a:r>
              <a:rPr lang="en" sz="1100" u="sng">
                <a:hlinkClick r:id="rId3"/>
              </a:rPr>
              <a:t>h</a:t>
            </a:r>
            <a:r>
              <a:rPr lang="en" sz="1100" u="sng">
                <a:hlinkClick r:id="rId4"/>
              </a:rPr>
              <a:t>ttps://datahelpdesk.worldbank.org/knowledgebase/articles/378833-how-are-the-income-group-thresholds-determined</a:t>
            </a:r>
            <a:r>
              <a:rPr lang="en" sz="1100"/>
              <a:t> ]</a:t>
            </a:r>
            <a:endParaRPr sz="1100"/>
          </a:p>
          <a:p>
            <a:pPr indent="-170973" lvl="0" marL="228600" rtl="0" algn="l">
              <a:spcBef>
                <a:spcPts val="800"/>
              </a:spcBef>
              <a:spcAft>
                <a:spcPts val="0"/>
              </a:spcAft>
              <a:buClr>
                <a:srgbClr val="000000"/>
              </a:buClr>
              <a:buSzPct val="95454"/>
              <a:buAutoNum type="arabicPeriod"/>
            </a:pPr>
            <a:r>
              <a:rPr lang="en" sz="1100">
                <a:solidFill>
                  <a:srgbClr val="000000"/>
                </a:solidFill>
              </a:rPr>
              <a:t>Diarrheal disease is</a:t>
            </a:r>
            <a:r>
              <a:rPr lang="en" sz="1100"/>
              <a:t> </a:t>
            </a:r>
            <a:r>
              <a:rPr lang="en" sz="1100">
                <a:solidFill>
                  <a:srgbClr val="000000"/>
                </a:solidFill>
              </a:rPr>
              <a:t>the third leading cause of death in children under 5 years old. It is both preventable (potable water, sanitation, hygiene) and treatable. </a:t>
            </a:r>
            <a:r>
              <a:rPr lang="en" sz="1100"/>
              <a:t>[ </a:t>
            </a:r>
            <a:r>
              <a:rPr lang="en" sz="1100" u="sng">
                <a:hlinkClick r:id="rId5"/>
              </a:rPr>
              <a:t>https://www.who.int/news-room/fact-sheets/detail/diarrhoeal-disease</a:t>
            </a:r>
            <a:r>
              <a:rPr lang="en" sz="1100"/>
              <a:t> ]</a:t>
            </a:r>
            <a:endParaRPr sz="1100"/>
          </a:p>
          <a:p>
            <a:pPr indent="-170973" lvl="0" marL="228600" rtl="0" algn="l">
              <a:spcBef>
                <a:spcPts val="800"/>
              </a:spcBef>
              <a:spcAft>
                <a:spcPts val="0"/>
              </a:spcAft>
              <a:buClr>
                <a:srgbClr val="000000"/>
              </a:buClr>
              <a:buSzPct val="95454"/>
              <a:buAutoNum type="arabicPeriod"/>
            </a:pPr>
            <a:r>
              <a:rPr lang="en" sz="1100">
                <a:solidFill>
                  <a:srgbClr val="000000"/>
                </a:solidFill>
              </a:rPr>
              <a:t>Poisonings (accidental): As of January 1, 2023, only 47% of World Health Organization Member States had a poisons center. The most notable gaps being in the African, Eastern Mediterranean and Western Pacific regions. </a:t>
            </a:r>
            <a:br>
              <a:rPr lang="en" sz="1100">
                <a:solidFill>
                  <a:srgbClr val="000000"/>
                </a:solidFill>
              </a:rPr>
            </a:br>
            <a:r>
              <a:rPr lang="en" sz="1100"/>
              <a:t>[ </a:t>
            </a:r>
            <a:r>
              <a:rPr lang="en" sz="1100" u="sng">
                <a:hlinkClick r:id="rId6"/>
              </a:rPr>
              <a:t>https://www.who.int/data/gho/data/themes/topics/indicator-groups/poison-control-and-unintentional-poisoning</a:t>
            </a:r>
            <a:r>
              <a:rPr lang="en" sz="1100"/>
              <a:t> ]</a:t>
            </a:r>
            <a:endParaRPr sz="1100"/>
          </a:p>
          <a:p>
            <a:pPr indent="-170973" lvl="0" marL="228600" rtl="0" algn="l">
              <a:lnSpc>
                <a:spcPct val="100000"/>
              </a:lnSpc>
              <a:spcBef>
                <a:spcPts val="1000"/>
              </a:spcBef>
              <a:spcAft>
                <a:spcPts val="0"/>
              </a:spcAft>
              <a:buClr>
                <a:srgbClr val="000000"/>
              </a:buClr>
              <a:buSzPct val="95454"/>
              <a:buAutoNum type="arabicPeriod"/>
            </a:pPr>
            <a:r>
              <a:rPr lang="en" sz="1100">
                <a:solidFill>
                  <a:srgbClr val="000000"/>
                </a:solidFill>
              </a:rPr>
              <a:t>Cardiovascular diseases</a:t>
            </a:r>
            <a:r>
              <a:rPr baseline="30000" lang="en" sz="1100">
                <a:solidFill>
                  <a:srgbClr val="000000"/>
                </a:solidFill>
              </a:rPr>
              <a:t>1</a:t>
            </a:r>
            <a:r>
              <a:rPr lang="en" sz="1100">
                <a:solidFill>
                  <a:srgbClr val="000000"/>
                </a:solidFill>
              </a:rPr>
              <a:t>:</a:t>
            </a:r>
            <a:r>
              <a:rPr lang="en" sz="900">
                <a:solidFill>
                  <a:srgbClr val="000000"/>
                </a:solidFill>
              </a:rPr>
              <a:t> </a:t>
            </a:r>
            <a:r>
              <a:rPr lang="en" sz="1100">
                <a:solidFill>
                  <a:srgbClr val="000000"/>
                </a:solidFill>
              </a:rPr>
              <a:t>Known as “silent killers”, these are a group of disorders of the heart and blood vessels. Behavioral risk factors are responsible for 80% of coronary heart disease and strokes. Poverty, lack of education, and unplanned urbanization can increase exposure to cardiovascular risk factors.</a:t>
            </a:r>
            <a:r>
              <a:rPr lang="en" sz="1100"/>
              <a:t> [</a:t>
            </a:r>
            <a:r>
              <a:rPr lang="en" sz="1100" u="sng">
                <a:hlinkClick r:id="rId7"/>
              </a:rPr>
              <a:t>https://www.afro.who.int/node/5537</a:t>
            </a:r>
            <a:r>
              <a:rPr lang="en" sz="1100"/>
              <a:t>]</a:t>
            </a:r>
            <a:endParaRPr sz="1100"/>
          </a:p>
          <a:p>
            <a:pPr indent="-170973" lvl="0" marL="228600" rtl="0" algn="l">
              <a:spcBef>
                <a:spcPts val="1000"/>
              </a:spcBef>
              <a:spcAft>
                <a:spcPts val="0"/>
              </a:spcAft>
              <a:buClr>
                <a:srgbClr val="000000"/>
              </a:buClr>
              <a:buSzPct val="95454"/>
              <a:buAutoNum type="arabicPeriod"/>
            </a:pPr>
            <a:r>
              <a:rPr lang="en" sz="1100">
                <a:solidFill>
                  <a:srgbClr val="000000"/>
                </a:solidFill>
              </a:rPr>
              <a:t>Malaria: Caused by a parasite spread by mosquitoes. Children younger than 5 accounted for approximately 80% of all malaria deaths in the World Health Organization’s African Region. </a:t>
            </a:r>
            <a:r>
              <a:rPr lang="en" sz="1100"/>
              <a:t>[</a:t>
            </a:r>
            <a:r>
              <a:rPr lang="en" sz="1100" u="sng">
                <a:hlinkClick r:id="rId8"/>
              </a:rPr>
              <a:t>https://www.afro.who.int/node/5537</a:t>
            </a:r>
            <a:r>
              <a:rPr lang="en" sz="1100"/>
              <a:t>]</a:t>
            </a:r>
            <a:endParaRPr sz="1100"/>
          </a:p>
          <a:p>
            <a:pPr indent="-170973" lvl="0" marL="228600" rtl="0" algn="l">
              <a:spcBef>
                <a:spcPts val="800"/>
              </a:spcBef>
              <a:spcAft>
                <a:spcPts val="0"/>
              </a:spcAft>
              <a:buClr>
                <a:srgbClr val="000000"/>
              </a:buClr>
              <a:buSzPct val="100000"/>
              <a:buAutoNum type="arabicPeriod"/>
            </a:pPr>
            <a:r>
              <a:rPr lang="en" sz="1050">
                <a:solidFill>
                  <a:srgbClr val="000000"/>
                </a:solidFill>
              </a:rPr>
              <a:t>Events in Afghanistan during the period 1988 - 1999 </a:t>
            </a:r>
            <a:endParaRPr sz="1050"/>
          </a:p>
          <a:p>
            <a:pPr indent="-285273" lvl="1" marL="571500" rtl="0" algn="l">
              <a:spcBef>
                <a:spcPts val="400"/>
              </a:spcBef>
              <a:spcAft>
                <a:spcPts val="0"/>
              </a:spcAft>
              <a:buClr>
                <a:srgbClr val="000000"/>
              </a:buClr>
              <a:buSzPct val="100000"/>
              <a:buAutoNum type="alphaLcPeriod"/>
            </a:pPr>
            <a:r>
              <a:rPr lang="en" sz="1050">
                <a:solidFill>
                  <a:srgbClr val="000000"/>
                </a:solidFill>
              </a:rPr>
              <a:t>1988: Al Qaeda is formed</a:t>
            </a:r>
            <a:endParaRPr sz="1050"/>
          </a:p>
          <a:p>
            <a:pPr indent="-285273" lvl="1" marL="571500" rtl="0" algn="l">
              <a:spcBef>
                <a:spcPts val="400"/>
              </a:spcBef>
              <a:spcAft>
                <a:spcPts val="0"/>
              </a:spcAft>
              <a:buClr>
                <a:srgbClr val="000000"/>
              </a:buClr>
              <a:buSzPct val="100000"/>
              <a:buAutoNum type="alphaLcPeriod"/>
            </a:pPr>
            <a:r>
              <a:rPr lang="en" sz="1050">
                <a:solidFill>
                  <a:srgbClr val="000000"/>
                </a:solidFill>
              </a:rPr>
              <a:t>1989: Peace accords signed, Soviet military withdraws from Afghanistan</a:t>
            </a:r>
            <a:endParaRPr sz="1050"/>
          </a:p>
          <a:p>
            <a:pPr indent="-285273" lvl="1" marL="571500" rtl="0" algn="l">
              <a:spcBef>
                <a:spcPts val="400"/>
              </a:spcBef>
              <a:spcAft>
                <a:spcPts val="0"/>
              </a:spcAft>
              <a:buClr>
                <a:srgbClr val="000000"/>
              </a:buClr>
              <a:buSzPct val="100000"/>
              <a:buAutoNum type="alphaLcPeriod"/>
            </a:pPr>
            <a:r>
              <a:rPr lang="en" sz="1050">
                <a:solidFill>
                  <a:srgbClr val="000000"/>
                </a:solidFill>
              </a:rPr>
              <a:t>1992: The Mujahadeen storm the capital and form a largely Islamic state</a:t>
            </a:r>
            <a:endParaRPr sz="1050"/>
          </a:p>
          <a:p>
            <a:pPr indent="-285273" lvl="1" marL="571500" rtl="0" algn="l">
              <a:spcBef>
                <a:spcPts val="400"/>
              </a:spcBef>
              <a:spcAft>
                <a:spcPts val="0"/>
              </a:spcAft>
              <a:buClr>
                <a:srgbClr val="000000"/>
              </a:buClr>
              <a:buSzPct val="100000"/>
              <a:buAutoNum type="alphaLcPeriod"/>
            </a:pPr>
            <a:r>
              <a:rPr lang="en" sz="1050">
                <a:solidFill>
                  <a:srgbClr val="000000"/>
                </a:solidFill>
              </a:rPr>
              <a:t>1995: Newly formed militia, the Taliban, rises to power. Islamic law is enforced. The USA refuses to recognize their authority</a:t>
            </a:r>
            <a:endParaRPr sz="1050"/>
          </a:p>
          <a:p>
            <a:pPr indent="-285273" lvl="1" marL="571500" rtl="0" algn="l">
              <a:spcBef>
                <a:spcPts val="400"/>
              </a:spcBef>
              <a:spcAft>
                <a:spcPts val="0"/>
              </a:spcAft>
              <a:buClr>
                <a:srgbClr val="000000"/>
              </a:buClr>
              <a:buSzPct val="100000"/>
              <a:buAutoNum type="alphaLcPeriod"/>
            </a:pPr>
            <a:r>
              <a:rPr lang="en" sz="1050">
                <a:solidFill>
                  <a:srgbClr val="000000"/>
                </a:solidFill>
              </a:rPr>
              <a:t>1995-1999: Continuing drought devastates farmers, renders many rural areas uninhabitable. +1M Afghans flee and languish in refugee camps.</a:t>
            </a:r>
            <a:endParaRPr sz="1050">
              <a:solidFill>
                <a:srgbClr val="000000"/>
              </a:solidFill>
            </a:endParaRPr>
          </a:p>
          <a:p>
            <a:pPr indent="0" lvl="0" marL="228600" rtl="0" algn="l">
              <a:lnSpc>
                <a:spcPct val="100000"/>
              </a:lnSpc>
              <a:spcBef>
                <a:spcPts val="0"/>
              </a:spcBef>
              <a:spcAft>
                <a:spcPts val="0"/>
              </a:spcAft>
              <a:buNone/>
            </a:pPr>
            <a:r>
              <a:rPr lang="en" sz="1050"/>
              <a:t>[A historical timeline of Afghanistan, </a:t>
            </a:r>
            <a:r>
              <a:rPr lang="en" sz="1050" u="sng">
                <a:hlinkClick r:id="rId9"/>
              </a:rPr>
              <a:t>https://www.pbs.org/newshour/politics/asia-jan-june11-timeline-afghanistan</a:t>
            </a:r>
            <a:r>
              <a:rPr lang="en" sz="1050"/>
              <a:t>]</a:t>
            </a:r>
            <a:endParaRPr sz="1050"/>
          </a:p>
          <a:p>
            <a:pPr indent="0" lvl="0" marL="228600" rtl="0" algn="l">
              <a:lnSpc>
                <a:spcPct val="100000"/>
              </a:lnSpc>
              <a:spcBef>
                <a:spcPts val="0"/>
              </a:spcBef>
              <a:spcAft>
                <a:spcPts val="0"/>
              </a:spcAft>
              <a:buNone/>
            </a:pPr>
            <a:r>
              <a:t/>
            </a:r>
            <a:endParaRPr sz="1050"/>
          </a:p>
          <a:p>
            <a:pPr indent="-175545" lvl="0" marL="237743" rtl="0" algn="l">
              <a:spcBef>
                <a:spcPts val="0"/>
              </a:spcBef>
              <a:spcAft>
                <a:spcPts val="0"/>
              </a:spcAft>
              <a:buClr>
                <a:srgbClr val="000000"/>
              </a:buClr>
              <a:buSzPct val="104999"/>
              <a:buAutoNum type="arabicPeriod"/>
            </a:pPr>
            <a:r>
              <a:rPr lang="en" sz="1000">
                <a:solidFill>
                  <a:srgbClr val="000000"/>
                </a:solidFill>
              </a:rPr>
              <a:t>In 2015 Nigeria saw suicide bombings and attacks by Boko Haram militants, in which thousands were killed.</a:t>
            </a:r>
            <a:endParaRPr sz="1000">
              <a:solidFill>
                <a:srgbClr val="000000"/>
              </a:solidFill>
            </a:endParaRPr>
          </a:p>
          <a:p>
            <a:pPr indent="-172847" lvl="0" marL="237743" rtl="0" algn="l">
              <a:spcBef>
                <a:spcPts val="1000"/>
              </a:spcBef>
              <a:spcAft>
                <a:spcPts val="0"/>
              </a:spcAft>
              <a:buClr>
                <a:srgbClr val="000000"/>
              </a:buClr>
              <a:buSzPct val="100000"/>
              <a:buAutoNum type="arabicPeriod"/>
            </a:pPr>
            <a:r>
              <a:rPr lang="en" sz="1000">
                <a:solidFill>
                  <a:srgbClr val="000000"/>
                </a:solidFill>
              </a:rPr>
              <a:t>Japan: On March 11, 2011, a magnitude 9.1 earthquake struck off the northeast coast of Honshu on the Japan Trench, resulting in over 18,000 dead. This earthquake was the largest in the world since 1900 [ </a:t>
            </a:r>
            <a:r>
              <a:rPr lang="en" sz="1000" u="sng">
                <a:hlinkClick r:id="rId10"/>
              </a:rPr>
              <a:t>https://www.ncei.noaa.gov/news/day-2011-japan-earthquake-and-tsunam</a:t>
            </a:r>
            <a:r>
              <a:rPr lang="en" sz="1000"/>
              <a:t> </a:t>
            </a:r>
            <a:r>
              <a:rPr lang="en" sz="1000">
                <a:solidFill>
                  <a:srgbClr val="000000"/>
                </a:solidFill>
              </a:rPr>
              <a:t>]</a:t>
            </a:r>
            <a:endParaRPr sz="1000">
              <a:solidFill>
                <a:srgbClr val="000000"/>
              </a:solidFill>
            </a:endParaRPr>
          </a:p>
        </p:txBody>
      </p:sp>
      <p:sp>
        <p:nvSpPr>
          <p:cNvPr id="452" name="Google Shape;452;p6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262"/>
              </a:buClr>
              <a:buSzPts val="2100"/>
              <a:buFont typeface="Arial"/>
              <a:buNone/>
            </a:pPr>
            <a:r>
              <a:rPr lang="en" sz="2100"/>
              <a:t>Causes of Death Worldwide: 1990-2019</a:t>
            </a:r>
            <a:endParaRPr/>
          </a:p>
        </p:txBody>
      </p:sp>
      <p:sp>
        <p:nvSpPr>
          <p:cNvPr id="179" name="Google Shape;179;p3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None/>
            </a:pPr>
            <a:r>
              <a:rPr lang="en" sz="1800">
                <a:solidFill>
                  <a:srgbClr val="000000"/>
                </a:solidFill>
              </a:rPr>
              <a:t>Who would benefit from this analysis</a:t>
            </a:r>
            <a:r>
              <a:rPr lang="en" sz="1800">
                <a:solidFill>
                  <a:srgbClr val="000000"/>
                </a:solidFill>
              </a:rPr>
              <a:t>?</a:t>
            </a:r>
            <a:endParaRPr>
              <a:solidFill>
                <a:srgbClr val="000000"/>
              </a:solidFill>
            </a:endParaRPr>
          </a:p>
          <a:p>
            <a:pPr indent="0" lvl="0" marL="0" rtl="0" algn="l">
              <a:lnSpc>
                <a:spcPct val="90000"/>
              </a:lnSpc>
              <a:spcBef>
                <a:spcPts val="800"/>
              </a:spcBef>
              <a:spcAft>
                <a:spcPts val="0"/>
              </a:spcAft>
              <a:buClr>
                <a:schemeClr val="dk1"/>
              </a:buClr>
              <a:buSzPts val="1800"/>
              <a:buNone/>
            </a:pPr>
            <a:r>
              <a:rPr lang="en" sz="1600">
                <a:solidFill>
                  <a:srgbClr val="000000"/>
                </a:solidFill>
              </a:rPr>
              <a:t>Stakeholders at many levels could use the results to effectuate lasting, positive change.</a:t>
            </a:r>
            <a:endParaRPr sz="1600">
              <a:solidFill>
                <a:srgbClr val="000000"/>
              </a:solidFill>
            </a:endParaRPr>
          </a:p>
          <a:p>
            <a:pPr indent="-330200" lvl="0" marL="457200" rtl="0" algn="l">
              <a:lnSpc>
                <a:spcPct val="100000"/>
              </a:lnSpc>
              <a:spcBef>
                <a:spcPts val="800"/>
              </a:spcBef>
              <a:spcAft>
                <a:spcPts val="0"/>
              </a:spcAft>
              <a:buClr>
                <a:srgbClr val="000000"/>
              </a:buClr>
              <a:buSzPts val="1600"/>
              <a:buAutoNum type="arabicPeriod"/>
            </a:pPr>
            <a:r>
              <a:rPr lang="en" sz="1600">
                <a:solidFill>
                  <a:srgbClr val="000000"/>
                </a:solidFill>
              </a:rPr>
              <a:t>Policymakers: the </a:t>
            </a:r>
            <a:r>
              <a:rPr lang="en" sz="1600">
                <a:solidFill>
                  <a:srgbClr val="000000"/>
                </a:solidFill>
              </a:rPr>
              <a:t>results</a:t>
            </a:r>
            <a:r>
              <a:rPr lang="en" sz="1600">
                <a:solidFill>
                  <a:srgbClr val="000000"/>
                </a:solidFill>
              </a:rPr>
              <a:t> could assist in determining where, and to what extent </a:t>
            </a:r>
            <a:r>
              <a:rPr lang="en" sz="1600">
                <a:solidFill>
                  <a:srgbClr val="000000"/>
                </a:solidFill>
              </a:rPr>
              <a:t>resources</a:t>
            </a:r>
            <a:r>
              <a:rPr lang="en" sz="1600">
                <a:solidFill>
                  <a:srgbClr val="000000"/>
                </a:solidFill>
              </a:rPr>
              <a:t> are deployed</a:t>
            </a:r>
            <a:endParaRPr sz="1600">
              <a:solidFill>
                <a:srgbClr val="000000"/>
              </a:solidFill>
            </a:endParaRPr>
          </a:p>
          <a:p>
            <a:pPr indent="-330200" lvl="0" marL="457200" rtl="0" algn="l">
              <a:lnSpc>
                <a:spcPct val="100000"/>
              </a:lnSpc>
              <a:spcBef>
                <a:spcPts val="1000"/>
              </a:spcBef>
              <a:spcAft>
                <a:spcPts val="0"/>
              </a:spcAft>
              <a:buClr>
                <a:srgbClr val="000000"/>
              </a:buClr>
              <a:buSzPts val="1600"/>
              <a:buAutoNum type="arabicPeriod"/>
            </a:pPr>
            <a:r>
              <a:rPr lang="en" sz="1600">
                <a:solidFill>
                  <a:srgbClr val="1D1C1D"/>
                </a:solidFill>
              </a:rPr>
              <a:t>Healthcare professionals: could evaluate overarching treatment options and, perhaps education curricula, e.g. methods of sanitation</a:t>
            </a:r>
            <a:endParaRPr sz="1600">
              <a:solidFill>
                <a:srgbClr val="1D1C1D"/>
              </a:solidFill>
            </a:endParaRPr>
          </a:p>
          <a:p>
            <a:pPr indent="-330200" lvl="0" marL="457200" rtl="0" algn="l">
              <a:lnSpc>
                <a:spcPct val="100000"/>
              </a:lnSpc>
              <a:spcBef>
                <a:spcPts val="1000"/>
              </a:spcBef>
              <a:spcAft>
                <a:spcPts val="0"/>
              </a:spcAft>
              <a:buClr>
                <a:srgbClr val="1D1C1D"/>
              </a:buClr>
              <a:buSzPts val="1600"/>
              <a:buAutoNum type="arabicPeriod"/>
            </a:pPr>
            <a:r>
              <a:rPr lang="en" sz="1600">
                <a:solidFill>
                  <a:srgbClr val="1D1C1D"/>
                </a:solidFill>
              </a:rPr>
              <a:t>Biologists: in the case of environmental risk factors, biologists could use the results to determine whether the </a:t>
            </a:r>
            <a:r>
              <a:rPr lang="en" sz="1600">
                <a:solidFill>
                  <a:srgbClr val="1D1C1D"/>
                </a:solidFill>
              </a:rPr>
              <a:t>efficacy</a:t>
            </a:r>
            <a:r>
              <a:rPr lang="en" sz="1600">
                <a:solidFill>
                  <a:srgbClr val="1D1C1D"/>
                </a:solidFill>
              </a:rPr>
              <a:t> of </a:t>
            </a:r>
            <a:r>
              <a:rPr lang="en" sz="1600">
                <a:solidFill>
                  <a:srgbClr val="1D1C1D"/>
                </a:solidFill>
              </a:rPr>
              <a:t>previous</a:t>
            </a:r>
            <a:r>
              <a:rPr lang="en" sz="1600">
                <a:solidFill>
                  <a:srgbClr val="1D1C1D"/>
                </a:solidFill>
              </a:rPr>
              <a:t> </a:t>
            </a:r>
            <a:r>
              <a:rPr lang="en" sz="1600">
                <a:solidFill>
                  <a:srgbClr val="1D1C1D"/>
                </a:solidFill>
              </a:rPr>
              <a:t>remediation</a:t>
            </a:r>
            <a:r>
              <a:rPr lang="en" sz="1600">
                <a:solidFill>
                  <a:srgbClr val="1D1C1D"/>
                </a:solidFill>
              </a:rPr>
              <a:t> methods have deteriorated, e.g., if organisms are developing resistance to pesticides</a:t>
            </a:r>
            <a:endParaRPr sz="1600"/>
          </a:p>
        </p:txBody>
      </p:sp>
      <p:sp>
        <p:nvSpPr>
          <p:cNvPr id="180" name="Google Shape;180;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262"/>
              </a:buClr>
              <a:buSzPts val="3300"/>
              <a:buFont typeface="Arial"/>
              <a:buNone/>
            </a:pPr>
            <a:r>
              <a:rPr lang="en" sz="2100"/>
              <a:t>Source Data</a:t>
            </a:r>
            <a:endParaRPr sz="2100"/>
          </a:p>
        </p:txBody>
      </p:sp>
      <p:sp>
        <p:nvSpPr>
          <p:cNvPr id="458" name="Google Shape;458;p67"/>
          <p:cNvSpPr txBox="1"/>
          <p:nvPr>
            <p:ph idx="1" type="body"/>
          </p:nvPr>
        </p:nvSpPr>
        <p:spPr>
          <a:xfrm>
            <a:off x="628650" y="1201175"/>
            <a:ext cx="7886700" cy="3431700"/>
          </a:xfrm>
          <a:prstGeom prst="rect">
            <a:avLst/>
          </a:prstGeom>
          <a:noFill/>
          <a:ln>
            <a:noFill/>
          </a:ln>
        </p:spPr>
        <p:txBody>
          <a:bodyPr anchorCtr="0" anchor="t" bIns="34275" lIns="68575" spcFirstLastPara="1" rIns="68575" wrap="square" tIns="34275">
            <a:normAutofit lnSpcReduction="10000"/>
          </a:bodyPr>
          <a:lstStyle/>
          <a:p>
            <a:pPr indent="-215900" lvl="0" marL="177800" rtl="0" algn="l">
              <a:lnSpc>
                <a:spcPct val="90000"/>
              </a:lnSpc>
              <a:spcBef>
                <a:spcPts val="0"/>
              </a:spcBef>
              <a:spcAft>
                <a:spcPts val="0"/>
              </a:spcAft>
              <a:buClr>
                <a:schemeClr val="dk1"/>
              </a:buClr>
              <a:buSzPts val="1400"/>
              <a:buChar char="•"/>
            </a:pPr>
            <a:r>
              <a:rPr lang="en" sz="1400"/>
              <a:t>[</a:t>
            </a:r>
            <a:r>
              <a:rPr lang="en" sz="1400">
                <a:solidFill>
                  <a:srgbClr val="000000"/>
                </a:solidFill>
              </a:rPr>
              <a:t>cause_of_deaths.csv, Sourav Banerjee] </a:t>
            </a:r>
            <a:r>
              <a:rPr lang="en" sz="1400" u="sng">
                <a:solidFill>
                  <a:srgbClr val="000000"/>
                </a:solidFill>
                <a:hlinkClick r:id="rId3">
                  <a:extLst>
                    <a:ext uri="{A12FA001-AC4F-418D-AE19-62706E023703}">
                      <ahyp:hlinkClr val="tx"/>
                    </a:ext>
                  </a:extLst>
                </a:hlinkClick>
              </a:rPr>
              <a:t>https://www.kaggle.com/datasets/iamsouravbanerjee/cause-of-deaths-around-the-world</a:t>
            </a:r>
            <a:r>
              <a:rPr lang="en" sz="1400">
                <a:solidFill>
                  <a:srgbClr val="000000"/>
                </a:solidFill>
              </a:rPr>
              <a:t>, accessed March 13, 2024</a:t>
            </a:r>
            <a:endParaRPr sz="1400">
              <a:solidFill>
                <a:srgbClr val="000000"/>
              </a:solidFill>
            </a:endParaRPr>
          </a:p>
          <a:p>
            <a:pPr indent="-127000" lvl="0" marL="177800" rtl="0" algn="l">
              <a:lnSpc>
                <a:spcPct val="90000"/>
              </a:lnSpc>
              <a:spcBef>
                <a:spcPts val="800"/>
              </a:spcBef>
              <a:spcAft>
                <a:spcPts val="0"/>
              </a:spcAft>
              <a:buClr>
                <a:schemeClr val="dk1"/>
              </a:buClr>
              <a:buSzPts val="800"/>
              <a:buNone/>
            </a:pPr>
            <a:r>
              <a:t/>
            </a:r>
            <a:endParaRPr sz="1400">
              <a:solidFill>
                <a:srgbClr val="000000"/>
              </a:solidFill>
            </a:endParaRPr>
          </a:p>
          <a:p>
            <a:pPr indent="-215900" lvl="0" marL="177800" rtl="0" algn="l">
              <a:lnSpc>
                <a:spcPct val="90000"/>
              </a:lnSpc>
              <a:spcBef>
                <a:spcPts val="800"/>
              </a:spcBef>
              <a:spcAft>
                <a:spcPts val="0"/>
              </a:spcAft>
              <a:buClr>
                <a:srgbClr val="000000"/>
              </a:buClr>
              <a:buSzPts val="1400"/>
              <a:buChar char="•"/>
            </a:pPr>
            <a:r>
              <a:rPr lang="en" sz="1400">
                <a:solidFill>
                  <a:srgbClr val="000000"/>
                </a:solidFill>
              </a:rPr>
              <a:t>[us_foreign_aid_country.csv, U.S. Agency for International Development (USAID) and U.S. Department of State on behalf of United States Government agencies reporting foreign assistance.] </a:t>
            </a:r>
            <a:r>
              <a:rPr lang="en" sz="1400" u="sng">
                <a:solidFill>
                  <a:srgbClr val="000000"/>
                </a:solidFill>
                <a:hlinkClick r:id="rId4">
                  <a:extLst>
                    <a:ext uri="{A12FA001-AC4F-418D-AE19-62706E023703}">
                      <ahyp:hlinkClr val="tx"/>
                    </a:ext>
                  </a:extLst>
                </a:hlinkClick>
              </a:rPr>
              <a:t>https://www.foreignassistance.gov/data</a:t>
            </a:r>
            <a:r>
              <a:rPr lang="en" sz="1400">
                <a:solidFill>
                  <a:srgbClr val="000000"/>
                </a:solidFill>
              </a:rPr>
              <a:t>, accessed March 13, 2024</a:t>
            </a:r>
            <a:endParaRPr sz="1400">
              <a:solidFill>
                <a:srgbClr val="000000"/>
              </a:solidFill>
            </a:endParaRPr>
          </a:p>
          <a:p>
            <a:pPr indent="-127000" lvl="0" marL="177800" rtl="0" algn="l">
              <a:lnSpc>
                <a:spcPct val="90000"/>
              </a:lnSpc>
              <a:spcBef>
                <a:spcPts val="800"/>
              </a:spcBef>
              <a:spcAft>
                <a:spcPts val="0"/>
              </a:spcAft>
              <a:buClr>
                <a:schemeClr val="dk1"/>
              </a:buClr>
              <a:buSzPts val="800"/>
              <a:buNone/>
            </a:pPr>
            <a:r>
              <a:t/>
            </a:r>
            <a:endParaRPr sz="1400">
              <a:solidFill>
                <a:srgbClr val="000000"/>
              </a:solidFill>
            </a:endParaRPr>
          </a:p>
          <a:p>
            <a:pPr indent="-215900" lvl="0" marL="177800" rtl="0" algn="l">
              <a:lnSpc>
                <a:spcPct val="90000"/>
              </a:lnSpc>
              <a:spcBef>
                <a:spcPts val="800"/>
              </a:spcBef>
              <a:spcAft>
                <a:spcPts val="0"/>
              </a:spcAft>
              <a:buClr>
                <a:srgbClr val="000000"/>
              </a:buClr>
              <a:buSzPts val="1400"/>
              <a:buChar char="•"/>
            </a:pPr>
            <a:r>
              <a:rPr lang="en" sz="1400">
                <a:solidFill>
                  <a:srgbClr val="000000"/>
                </a:solidFill>
              </a:rPr>
              <a:t>[P_Data_Extract_From_World_Development_Indicators.zip, The World Bank Group ] </a:t>
            </a:r>
            <a:r>
              <a:rPr lang="en" sz="1400" u="sng">
                <a:solidFill>
                  <a:srgbClr val="000000"/>
                </a:solidFill>
                <a:hlinkClick r:id="rId5">
                  <a:extLst>
                    <a:ext uri="{A12FA001-AC4F-418D-AE19-62706E023703}">
                      <ahyp:hlinkClr val="tx"/>
                    </a:ext>
                  </a:extLst>
                </a:hlinkClick>
              </a:rPr>
              <a:t>https://databank.worldbank.org/reports.aspx?source=2&amp;series=SP.POP.TOTL&amp;country=</a:t>
            </a:r>
            <a:r>
              <a:rPr lang="en" sz="1400">
                <a:solidFill>
                  <a:srgbClr val="000000"/>
                </a:solidFill>
              </a:rPr>
              <a:t> , accessed March 13, 2024</a:t>
            </a:r>
            <a:endParaRPr sz="1400">
              <a:solidFill>
                <a:srgbClr val="000000"/>
              </a:solidFill>
            </a:endParaRPr>
          </a:p>
          <a:p>
            <a:pPr indent="-127000" lvl="0" marL="177800" rtl="0" algn="l">
              <a:lnSpc>
                <a:spcPct val="90000"/>
              </a:lnSpc>
              <a:spcBef>
                <a:spcPts val="800"/>
              </a:spcBef>
              <a:spcAft>
                <a:spcPts val="0"/>
              </a:spcAft>
              <a:buClr>
                <a:schemeClr val="dk1"/>
              </a:buClr>
              <a:buSzPts val="800"/>
              <a:buNone/>
            </a:pPr>
            <a:r>
              <a:t/>
            </a:r>
            <a:endParaRPr sz="1400">
              <a:solidFill>
                <a:srgbClr val="000000"/>
              </a:solidFill>
            </a:endParaRPr>
          </a:p>
          <a:p>
            <a:pPr indent="-215900" lvl="0" marL="177800" rtl="0" algn="l">
              <a:lnSpc>
                <a:spcPct val="90000"/>
              </a:lnSpc>
              <a:spcBef>
                <a:spcPts val="800"/>
              </a:spcBef>
              <a:spcAft>
                <a:spcPts val="0"/>
              </a:spcAft>
              <a:buClr>
                <a:srgbClr val="000000"/>
              </a:buClr>
              <a:buSzPts val="1400"/>
              <a:buChar char="•"/>
            </a:pPr>
            <a:r>
              <a:rPr lang="en" sz="1400" u="sng">
                <a:solidFill>
                  <a:srgbClr val="000000"/>
                </a:solidFill>
                <a:hlinkClick r:id="rId6">
                  <a:extLst>
                    <a:ext uri="{A12FA001-AC4F-418D-AE19-62706E023703}">
                      <ahyp:hlinkClr val="tx"/>
                    </a:ext>
                  </a:extLst>
                </a:hlinkClick>
              </a:rPr>
              <a:t>[https://developers.google.com/public-data/docs/canonical/countries_csv</a:t>
            </a:r>
            <a:r>
              <a:rPr lang="en" sz="1400">
                <a:solidFill>
                  <a:srgbClr val="000000"/>
                </a:solidFill>
              </a:rPr>
              <a:t>, Google ] accessed March 18, 2024</a:t>
            </a:r>
            <a:endParaRPr sz="1400">
              <a:solidFill>
                <a:srgbClr val="000000"/>
              </a:solidFill>
            </a:endParaRPr>
          </a:p>
          <a:p>
            <a:pPr indent="-127000" lvl="0" marL="177800" rtl="0" algn="l">
              <a:lnSpc>
                <a:spcPct val="90000"/>
              </a:lnSpc>
              <a:spcBef>
                <a:spcPts val="800"/>
              </a:spcBef>
              <a:spcAft>
                <a:spcPts val="0"/>
              </a:spcAft>
              <a:buClr>
                <a:schemeClr val="dk1"/>
              </a:buClr>
              <a:buSzPts val="800"/>
              <a:buNone/>
            </a:pPr>
            <a:r>
              <a:t/>
            </a:r>
            <a:endParaRPr sz="800"/>
          </a:p>
        </p:txBody>
      </p:sp>
      <p:sp>
        <p:nvSpPr>
          <p:cNvPr id="459" name="Google Shape;459;p6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t/>
            </a:r>
            <a:endParaRPr/>
          </a:p>
        </p:txBody>
      </p:sp>
      <p:sp>
        <p:nvSpPr>
          <p:cNvPr id="460" name="Google Shape;460;p6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262"/>
              </a:buClr>
              <a:buSzPts val="2100"/>
              <a:buFont typeface="Arial"/>
              <a:buNone/>
            </a:pPr>
            <a:r>
              <a:rPr lang="en" sz="2100"/>
              <a:t>Causes of Death Worldwide: 1990-2019</a:t>
            </a:r>
            <a:endParaRPr/>
          </a:p>
        </p:txBody>
      </p:sp>
      <p:sp>
        <p:nvSpPr>
          <p:cNvPr id="186" name="Google Shape;186;p32"/>
          <p:cNvSpPr txBox="1"/>
          <p:nvPr>
            <p:ph idx="1" type="body"/>
          </p:nvPr>
        </p:nvSpPr>
        <p:spPr>
          <a:xfrm>
            <a:off x="628650" y="1070275"/>
            <a:ext cx="7886700" cy="3772800"/>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90000"/>
              </a:lnSpc>
              <a:spcBef>
                <a:spcPts val="0"/>
              </a:spcBef>
              <a:spcAft>
                <a:spcPts val="0"/>
              </a:spcAft>
              <a:buNone/>
            </a:pPr>
            <a:r>
              <a:rPr lang="en" sz="1800">
                <a:solidFill>
                  <a:srgbClr val="000000"/>
                </a:solidFill>
              </a:rPr>
              <a:t>Tools used in this analysis</a:t>
            </a:r>
            <a:endParaRPr sz="1800">
              <a:solidFill>
                <a:srgbClr val="000000"/>
              </a:solidFill>
            </a:endParaRPr>
          </a:p>
          <a:p>
            <a:pPr indent="-330200" lvl="0" marL="457200" rtl="0" algn="l">
              <a:lnSpc>
                <a:spcPct val="100000"/>
              </a:lnSpc>
              <a:spcBef>
                <a:spcPts val="800"/>
              </a:spcBef>
              <a:spcAft>
                <a:spcPts val="0"/>
              </a:spcAft>
              <a:buClr>
                <a:srgbClr val="000000"/>
              </a:buClr>
              <a:buSzPts val="1600"/>
              <a:buAutoNum type="arabicPeriod"/>
            </a:pPr>
            <a:r>
              <a:rPr lang="en" sz="1600">
                <a:solidFill>
                  <a:srgbClr val="000000"/>
                </a:solidFill>
              </a:rPr>
              <a:t>Jupyter notebooks:  A “main” notebook (Common Causes of Death) was created and team members created their own notebooks to focus on specific questions.</a:t>
            </a:r>
            <a:endParaRPr sz="1600">
              <a:solidFill>
                <a:srgbClr val="000000"/>
              </a:solidFill>
            </a:endParaRPr>
          </a:p>
          <a:p>
            <a:pPr indent="-330200" lvl="0" marL="457200" rtl="0" algn="l">
              <a:lnSpc>
                <a:spcPct val="100000"/>
              </a:lnSpc>
              <a:spcBef>
                <a:spcPts val="1000"/>
              </a:spcBef>
              <a:spcAft>
                <a:spcPts val="0"/>
              </a:spcAft>
              <a:buClr>
                <a:srgbClr val="000000"/>
              </a:buClr>
              <a:buSzPts val="1600"/>
              <a:buAutoNum type="arabicPeriod"/>
            </a:pPr>
            <a:r>
              <a:rPr lang="en" sz="1700">
                <a:solidFill>
                  <a:srgbClr val="1D1C1D"/>
                </a:solidFill>
              </a:rPr>
              <a:t>Python libraries:</a:t>
            </a:r>
            <a:endParaRPr sz="1700">
              <a:solidFill>
                <a:srgbClr val="1D1C1D"/>
              </a:solidFill>
            </a:endParaRPr>
          </a:p>
          <a:p>
            <a:pPr indent="-336550" lvl="1" marL="914400" rtl="0" algn="l">
              <a:lnSpc>
                <a:spcPct val="100000"/>
              </a:lnSpc>
              <a:spcBef>
                <a:spcPts val="1000"/>
              </a:spcBef>
              <a:spcAft>
                <a:spcPts val="0"/>
              </a:spcAft>
              <a:buClr>
                <a:srgbClr val="1D1C1D"/>
              </a:buClr>
              <a:buSzPts val="1700"/>
              <a:buAutoNum type="alphaLcPeriod"/>
            </a:pPr>
            <a:r>
              <a:rPr lang="en" sz="1700">
                <a:solidFill>
                  <a:srgbClr val="1D1C1D"/>
                </a:solidFill>
              </a:rPr>
              <a:t>pandas</a:t>
            </a:r>
            <a:endParaRPr sz="1700">
              <a:solidFill>
                <a:srgbClr val="1D1C1D"/>
              </a:solidFill>
            </a:endParaRPr>
          </a:p>
          <a:p>
            <a:pPr indent="-336550" lvl="1" marL="914400" rtl="0" algn="l">
              <a:lnSpc>
                <a:spcPct val="100000"/>
              </a:lnSpc>
              <a:spcBef>
                <a:spcPts val="0"/>
              </a:spcBef>
              <a:spcAft>
                <a:spcPts val="0"/>
              </a:spcAft>
              <a:buClr>
                <a:srgbClr val="1D1C1D"/>
              </a:buClr>
              <a:buSzPts val="1700"/>
              <a:buAutoNum type="alphaLcPeriod"/>
            </a:pPr>
            <a:r>
              <a:rPr lang="en" sz="1700">
                <a:solidFill>
                  <a:srgbClr val="1D1C1D"/>
                </a:solidFill>
              </a:rPr>
              <a:t>numpy</a:t>
            </a:r>
            <a:endParaRPr sz="1700">
              <a:solidFill>
                <a:srgbClr val="1D1C1D"/>
              </a:solidFill>
            </a:endParaRPr>
          </a:p>
          <a:p>
            <a:pPr indent="-336550" lvl="1" marL="914400" rtl="0" algn="l">
              <a:lnSpc>
                <a:spcPct val="100000"/>
              </a:lnSpc>
              <a:spcBef>
                <a:spcPts val="0"/>
              </a:spcBef>
              <a:spcAft>
                <a:spcPts val="0"/>
              </a:spcAft>
              <a:buClr>
                <a:srgbClr val="1D1C1D"/>
              </a:buClr>
              <a:buSzPts val="1700"/>
              <a:buAutoNum type="alphaLcPeriod"/>
            </a:pPr>
            <a:r>
              <a:rPr lang="en" sz="1700">
                <a:solidFill>
                  <a:srgbClr val="1D1C1D"/>
                </a:solidFill>
              </a:rPr>
              <a:t>mathplotlib</a:t>
            </a:r>
            <a:endParaRPr sz="1700">
              <a:solidFill>
                <a:srgbClr val="1D1C1D"/>
              </a:solidFill>
            </a:endParaRPr>
          </a:p>
          <a:p>
            <a:pPr indent="-336550" lvl="1" marL="914400" rtl="0" algn="l">
              <a:lnSpc>
                <a:spcPct val="100000"/>
              </a:lnSpc>
              <a:spcBef>
                <a:spcPts val="0"/>
              </a:spcBef>
              <a:spcAft>
                <a:spcPts val="0"/>
              </a:spcAft>
              <a:buClr>
                <a:srgbClr val="1D1C1D"/>
              </a:buClr>
              <a:buSzPts val="1700"/>
              <a:buAutoNum type="alphaLcPeriod"/>
            </a:pPr>
            <a:r>
              <a:rPr lang="en" sz="1700">
                <a:solidFill>
                  <a:srgbClr val="1D1C1D"/>
                </a:solidFill>
              </a:rPr>
              <a:t>scipy</a:t>
            </a:r>
            <a:endParaRPr sz="1700">
              <a:solidFill>
                <a:srgbClr val="1D1C1D"/>
              </a:solidFill>
            </a:endParaRPr>
          </a:p>
          <a:p>
            <a:pPr indent="-336550" lvl="1" marL="914400" rtl="0" algn="l">
              <a:lnSpc>
                <a:spcPct val="100000"/>
              </a:lnSpc>
              <a:spcBef>
                <a:spcPts val="0"/>
              </a:spcBef>
              <a:spcAft>
                <a:spcPts val="0"/>
              </a:spcAft>
              <a:buClr>
                <a:srgbClr val="1D1C1D"/>
              </a:buClr>
              <a:buSzPts val="1700"/>
              <a:buAutoNum type="alphaLcPeriod"/>
            </a:pPr>
            <a:r>
              <a:rPr lang="en" sz="1700">
                <a:solidFill>
                  <a:srgbClr val="1D1C1D"/>
                </a:solidFill>
              </a:rPr>
              <a:t>seaborn</a:t>
            </a:r>
            <a:endParaRPr sz="1700">
              <a:solidFill>
                <a:srgbClr val="1D1C1D"/>
              </a:solidFill>
            </a:endParaRPr>
          </a:p>
          <a:p>
            <a:pPr indent="-336550" lvl="1" marL="914400" rtl="0" algn="l">
              <a:lnSpc>
                <a:spcPct val="100000"/>
              </a:lnSpc>
              <a:spcBef>
                <a:spcPts val="0"/>
              </a:spcBef>
              <a:spcAft>
                <a:spcPts val="0"/>
              </a:spcAft>
              <a:buClr>
                <a:srgbClr val="1D1C1D"/>
              </a:buClr>
              <a:buSzPts val="1700"/>
              <a:buAutoNum type="alphaLcPeriod"/>
            </a:pPr>
            <a:r>
              <a:rPr lang="en" sz="1700">
                <a:solidFill>
                  <a:srgbClr val="1D1C1D"/>
                </a:solidFill>
              </a:rPr>
              <a:t>hvplot</a:t>
            </a:r>
            <a:endParaRPr sz="1700">
              <a:solidFill>
                <a:srgbClr val="1D1C1D"/>
              </a:solidFill>
            </a:endParaRPr>
          </a:p>
          <a:p>
            <a:pPr indent="-336550" lvl="1" marL="914400" rtl="0" algn="l">
              <a:lnSpc>
                <a:spcPct val="100000"/>
              </a:lnSpc>
              <a:spcBef>
                <a:spcPts val="0"/>
              </a:spcBef>
              <a:spcAft>
                <a:spcPts val="0"/>
              </a:spcAft>
              <a:buClr>
                <a:srgbClr val="1D1C1D"/>
              </a:buClr>
              <a:buSzPts val="1700"/>
              <a:buAutoNum type="alphaLcPeriod"/>
            </a:pPr>
            <a:r>
              <a:rPr lang="en" sz="1700">
                <a:solidFill>
                  <a:srgbClr val="1D1C1D"/>
                </a:solidFill>
              </a:rPr>
              <a:t>geoviews</a:t>
            </a:r>
            <a:endParaRPr sz="1700">
              <a:solidFill>
                <a:srgbClr val="1D1C1D"/>
              </a:solidFill>
            </a:endParaRPr>
          </a:p>
          <a:p>
            <a:pPr indent="-336550" lvl="1" marL="914400" rtl="0" algn="l">
              <a:lnSpc>
                <a:spcPct val="100000"/>
              </a:lnSpc>
              <a:spcBef>
                <a:spcPts val="0"/>
              </a:spcBef>
              <a:spcAft>
                <a:spcPts val="0"/>
              </a:spcAft>
              <a:buClr>
                <a:srgbClr val="1D1C1D"/>
              </a:buClr>
              <a:buSzPts val="1700"/>
              <a:buAutoNum type="alphaLcPeriod"/>
            </a:pPr>
            <a:r>
              <a:rPr lang="en" sz="1700">
                <a:solidFill>
                  <a:srgbClr val="1D1C1D"/>
                </a:solidFill>
              </a:rPr>
              <a:t>geopandas</a:t>
            </a:r>
            <a:endParaRPr sz="1700">
              <a:solidFill>
                <a:srgbClr val="1D1C1D"/>
              </a:solidFill>
            </a:endParaRPr>
          </a:p>
          <a:p>
            <a:pPr indent="-330200" lvl="0" marL="457200" rtl="0" algn="l">
              <a:lnSpc>
                <a:spcPct val="100000"/>
              </a:lnSpc>
              <a:spcBef>
                <a:spcPts val="1000"/>
              </a:spcBef>
              <a:spcAft>
                <a:spcPts val="0"/>
              </a:spcAft>
              <a:buClr>
                <a:srgbClr val="1D1C1D"/>
              </a:buClr>
              <a:buSzPts val="1600"/>
              <a:buAutoNum type="arabicPeriod"/>
            </a:pPr>
            <a:r>
              <a:rPr lang="en" sz="1600">
                <a:solidFill>
                  <a:srgbClr val="1D1C1D"/>
                </a:solidFill>
              </a:rPr>
              <a:t>GitHub: </a:t>
            </a:r>
            <a:r>
              <a:rPr lang="en" sz="1600">
                <a:solidFill>
                  <a:srgbClr val="1D1C1D"/>
                </a:solidFill>
              </a:rPr>
              <a:t>https://github.com/JoeyForgetabbait/Common-Causes-of-Death-</a:t>
            </a:r>
            <a:endParaRPr sz="1600"/>
          </a:p>
        </p:txBody>
      </p:sp>
      <p:sp>
        <p:nvSpPr>
          <p:cNvPr id="187" name="Google Shape;187;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08610" y="171450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262"/>
              </a:buClr>
              <a:buSzPts val="2100"/>
              <a:buFont typeface="Arial"/>
              <a:buNone/>
            </a:pPr>
            <a:r>
              <a:rPr lang="en"/>
              <a:t>Sources of Data</a:t>
            </a:r>
            <a:endParaRPr/>
          </a:p>
        </p:txBody>
      </p:sp>
      <p:sp>
        <p:nvSpPr>
          <p:cNvPr id="193" name="Google Shape;193;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262"/>
              </a:buClr>
              <a:buSzPts val="3300"/>
              <a:buFont typeface="Arial"/>
              <a:buNone/>
            </a:pPr>
            <a:r>
              <a:rPr lang="en" sz="2100"/>
              <a:t>Source Data: Overview</a:t>
            </a:r>
            <a:endParaRPr sz="2100"/>
          </a:p>
        </p:txBody>
      </p:sp>
      <p:sp>
        <p:nvSpPr>
          <p:cNvPr id="199" name="Google Shape;199;p34"/>
          <p:cNvSpPr txBox="1"/>
          <p:nvPr>
            <p:ph idx="1" type="body"/>
          </p:nvPr>
        </p:nvSpPr>
        <p:spPr>
          <a:xfrm>
            <a:off x="628650" y="1201175"/>
            <a:ext cx="7886700" cy="35661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en" sz="1800">
                <a:solidFill>
                  <a:srgbClr val="1D1C1D"/>
                </a:solidFill>
              </a:rPr>
              <a:t>For our </a:t>
            </a:r>
            <a:r>
              <a:rPr lang="en" sz="1800">
                <a:solidFill>
                  <a:srgbClr val="1D1C1D"/>
                </a:solidFill>
              </a:rPr>
              <a:t>analysis</a:t>
            </a:r>
            <a:r>
              <a:rPr lang="en" sz="1800">
                <a:solidFill>
                  <a:srgbClr val="1D1C1D"/>
                </a:solidFill>
              </a:rPr>
              <a:t> we obtained four datasets:</a:t>
            </a:r>
            <a:endParaRPr sz="1800">
              <a:solidFill>
                <a:srgbClr val="1D1C1D"/>
              </a:solidFill>
            </a:endParaRPr>
          </a:p>
          <a:p>
            <a:pPr indent="0" lvl="0" marL="0" rtl="0" algn="l">
              <a:lnSpc>
                <a:spcPct val="100000"/>
              </a:lnSpc>
              <a:spcBef>
                <a:spcPts val="0"/>
              </a:spcBef>
              <a:spcAft>
                <a:spcPts val="0"/>
              </a:spcAft>
              <a:buNone/>
            </a:pPr>
            <a:r>
              <a:rPr lang="en" sz="1400" u="sng">
                <a:solidFill>
                  <a:srgbClr val="1D1C1D"/>
                </a:solidFill>
              </a:rPr>
              <a:t>Cause of Deaths</a:t>
            </a:r>
            <a:r>
              <a:rPr lang="en" sz="1400">
                <a:solidFill>
                  <a:srgbClr val="1D1C1D"/>
                </a:solidFill>
              </a:rPr>
              <a:t>: Obtained from Kaggle, this dataset was comprised of 6,121 rows and 34 columns.</a:t>
            </a:r>
            <a:endParaRPr sz="1400">
              <a:solidFill>
                <a:srgbClr val="1D1C1D"/>
              </a:solidFill>
            </a:endParaRPr>
          </a:p>
          <a:p>
            <a:pPr indent="0" lvl="0" marL="0" rtl="0" algn="l">
              <a:lnSpc>
                <a:spcPct val="100000"/>
              </a:lnSpc>
              <a:spcBef>
                <a:spcPts val="0"/>
              </a:spcBef>
              <a:spcAft>
                <a:spcPts val="0"/>
              </a:spcAft>
              <a:buNone/>
            </a:pPr>
            <a:r>
              <a:rPr lang="en" sz="1400">
                <a:solidFill>
                  <a:srgbClr val="1D1C1D"/>
                </a:solidFill>
              </a:rPr>
              <a:t>[country/territory;  country code; year</a:t>
            </a:r>
            <a:r>
              <a:rPr lang="en" sz="1400">
                <a:solidFill>
                  <a:srgbClr val="1D1C1D"/>
                </a:solidFill>
              </a:rPr>
              <a:t>; causes of death</a:t>
            </a:r>
            <a:r>
              <a:rPr lang="en" sz="1400">
                <a:solidFill>
                  <a:srgbClr val="1D1C1D"/>
                </a:solidFill>
              </a:rPr>
              <a:t>]</a:t>
            </a:r>
            <a:endParaRPr sz="1400">
              <a:solidFill>
                <a:srgbClr val="1D1C1D"/>
              </a:solidFill>
            </a:endParaRPr>
          </a:p>
          <a:p>
            <a:pPr indent="0" lvl="0" marL="0" rtl="0" algn="l">
              <a:lnSpc>
                <a:spcPct val="100000"/>
              </a:lnSpc>
              <a:spcBef>
                <a:spcPts val="0"/>
              </a:spcBef>
              <a:spcAft>
                <a:spcPts val="0"/>
              </a:spcAft>
              <a:buNone/>
            </a:pPr>
            <a:r>
              <a:t/>
            </a:r>
            <a:endParaRPr sz="1400">
              <a:solidFill>
                <a:srgbClr val="1D1C1D"/>
              </a:solidFill>
            </a:endParaRPr>
          </a:p>
          <a:p>
            <a:pPr indent="0" lvl="0" marL="0" rtl="0" algn="l">
              <a:lnSpc>
                <a:spcPct val="100000"/>
              </a:lnSpc>
              <a:spcBef>
                <a:spcPts val="0"/>
              </a:spcBef>
              <a:spcAft>
                <a:spcPts val="0"/>
              </a:spcAft>
              <a:buNone/>
            </a:pPr>
            <a:r>
              <a:rPr lang="en" sz="1400" u="sng">
                <a:solidFill>
                  <a:srgbClr val="1D1C1D"/>
                </a:solidFill>
              </a:rPr>
              <a:t>U.S.</a:t>
            </a:r>
            <a:r>
              <a:rPr lang="en" sz="1400" u="sng">
                <a:solidFill>
                  <a:srgbClr val="1D1C1D"/>
                </a:solidFill>
              </a:rPr>
              <a:t> F</a:t>
            </a:r>
            <a:r>
              <a:rPr lang="en" sz="1400" u="sng">
                <a:solidFill>
                  <a:srgbClr val="1D1C1D"/>
                </a:solidFill>
              </a:rPr>
              <a:t>oreign</a:t>
            </a:r>
            <a:r>
              <a:rPr lang="en" sz="1400" u="sng">
                <a:solidFill>
                  <a:srgbClr val="1D1C1D"/>
                </a:solidFill>
              </a:rPr>
              <a:t> Aid</a:t>
            </a:r>
            <a:r>
              <a:rPr lang="en" sz="1400">
                <a:solidFill>
                  <a:srgbClr val="1D1C1D"/>
                </a:solidFill>
              </a:rPr>
              <a:t>: Obtained from the U.S. Agency for International Development (USAID), this </a:t>
            </a:r>
            <a:br>
              <a:rPr lang="en" sz="1400">
                <a:solidFill>
                  <a:srgbClr val="1D1C1D"/>
                </a:solidFill>
              </a:rPr>
            </a:br>
            <a:r>
              <a:rPr lang="en" sz="1400">
                <a:solidFill>
                  <a:srgbClr val="1D1C1D"/>
                </a:solidFill>
              </a:rPr>
              <a:t>dataset was comprised of 21,675 rows and 11 columns.</a:t>
            </a:r>
            <a:endParaRPr sz="1400">
              <a:solidFill>
                <a:srgbClr val="1D1C1D"/>
              </a:solidFill>
            </a:endParaRPr>
          </a:p>
          <a:p>
            <a:pPr indent="0" lvl="0" marL="0" rtl="0" algn="l">
              <a:lnSpc>
                <a:spcPct val="100000"/>
              </a:lnSpc>
              <a:spcBef>
                <a:spcPts val="0"/>
              </a:spcBef>
              <a:spcAft>
                <a:spcPts val="0"/>
              </a:spcAft>
              <a:buNone/>
            </a:pPr>
            <a:r>
              <a:rPr lang="en" sz="1400">
                <a:solidFill>
                  <a:srgbClr val="1D1C1D"/>
                </a:solidFill>
              </a:rPr>
              <a:t>[country code and name;  region ID and name; income group;  transaction type; aid amounts]</a:t>
            </a:r>
            <a:endParaRPr sz="1400">
              <a:solidFill>
                <a:srgbClr val="1D1C1D"/>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u="sng">
                <a:solidFill>
                  <a:srgbClr val="000000"/>
                </a:solidFill>
              </a:rPr>
              <a:t>Population Data</a:t>
            </a:r>
            <a:r>
              <a:rPr lang="en" sz="1400">
                <a:solidFill>
                  <a:srgbClr val="000000"/>
                </a:solidFill>
              </a:rPr>
              <a:t>: Obtained from The World Bank Group, this dataset was comprised of </a:t>
            </a:r>
            <a:r>
              <a:rPr lang="en" sz="1400">
                <a:solidFill>
                  <a:srgbClr val="000000"/>
                </a:solidFill>
              </a:rPr>
              <a:t>this dataset </a:t>
            </a:r>
            <a:r>
              <a:rPr lang="en" sz="1400">
                <a:solidFill>
                  <a:srgbClr val="000000"/>
                </a:solidFill>
              </a:rPr>
              <a:t>contains</a:t>
            </a:r>
            <a:r>
              <a:rPr lang="en" sz="1400">
                <a:solidFill>
                  <a:srgbClr val="000000"/>
                </a:solidFill>
              </a:rPr>
              <a:t> </a:t>
            </a:r>
            <a:r>
              <a:rPr lang="en" sz="1400">
                <a:solidFill>
                  <a:srgbClr val="000000"/>
                </a:solidFill>
              </a:rPr>
              <a:t>5,760 rows and 3 columns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[country, years]</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u="sng">
                <a:solidFill>
                  <a:srgbClr val="000000"/>
                </a:solidFill>
              </a:rPr>
              <a:t>Geographic Data</a:t>
            </a:r>
            <a:r>
              <a:rPr lang="en" sz="1400">
                <a:solidFill>
                  <a:srgbClr val="000000"/>
                </a:solidFill>
              </a:rPr>
              <a:t>: Obtained from Google’s public data, this dataset was comprised of 246 rows and 4 columns.</a:t>
            </a:r>
            <a:endParaRPr sz="1400">
              <a:solidFill>
                <a:srgbClr val="000000"/>
              </a:solidFill>
            </a:endParaRPr>
          </a:p>
          <a:p>
            <a:pPr indent="0" lvl="0" marL="50800" rtl="0" algn="l">
              <a:lnSpc>
                <a:spcPct val="100000"/>
              </a:lnSpc>
              <a:spcBef>
                <a:spcPts val="0"/>
              </a:spcBef>
              <a:spcAft>
                <a:spcPts val="0"/>
              </a:spcAft>
              <a:buClr>
                <a:schemeClr val="dk1"/>
              </a:buClr>
              <a:buSzPts val="800"/>
              <a:buNone/>
            </a:pPr>
            <a:r>
              <a:rPr lang="en" sz="1400">
                <a:solidFill>
                  <a:srgbClr val="000000"/>
                </a:solidFill>
              </a:rPr>
              <a:t>[country abbreviation, latitude, longitude, country name]</a:t>
            </a:r>
            <a:endParaRPr sz="1400">
              <a:solidFill>
                <a:srgbClr val="000000"/>
              </a:solidFill>
            </a:endParaRPr>
          </a:p>
          <a:p>
            <a:pPr indent="-127000" lvl="0" marL="177800" rtl="0" algn="l">
              <a:lnSpc>
                <a:spcPct val="100000"/>
              </a:lnSpc>
              <a:spcBef>
                <a:spcPts val="800"/>
              </a:spcBef>
              <a:spcAft>
                <a:spcPts val="0"/>
              </a:spcAft>
              <a:buClr>
                <a:schemeClr val="dk1"/>
              </a:buClr>
              <a:buSzPts val="800"/>
              <a:buNone/>
            </a:pPr>
            <a:r>
              <a:rPr lang="en" sz="1000">
                <a:solidFill>
                  <a:srgbClr val="1D1C1D"/>
                </a:solidFill>
              </a:rPr>
              <a:t>Locations of source data and acknowledgements are included in the Appendix</a:t>
            </a:r>
            <a:r>
              <a:rPr lang="en" sz="1400">
                <a:solidFill>
                  <a:srgbClr val="1D1C1D"/>
                </a:solidFill>
              </a:rPr>
              <a:t>.</a:t>
            </a:r>
            <a:endParaRPr sz="1400">
              <a:solidFill>
                <a:srgbClr val="1D1C1D"/>
              </a:solidFill>
            </a:endParaRPr>
          </a:p>
        </p:txBody>
      </p:sp>
      <p:sp>
        <p:nvSpPr>
          <p:cNvPr id="200" name="Google Shape;200;p3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262"/>
              </a:buClr>
              <a:buSzPts val="3300"/>
              <a:buFont typeface="Arial"/>
              <a:buNone/>
            </a:pPr>
            <a:r>
              <a:rPr lang="en" sz="2100"/>
              <a:t>Source Data: Examples</a:t>
            </a:r>
            <a:endParaRPr sz="2100"/>
          </a:p>
        </p:txBody>
      </p:sp>
      <p:sp>
        <p:nvSpPr>
          <p:cNvPr id="206" name="Google Shape;206;p35"/>
          <p:cNvSpPr txBox="1"/>
          <p:nvPr>
            <p:ph idx="1" type="body"/>
          </p:nvPr>
        </p:nvSpPr>
        <p:spPr>
          <a:xfrm>
            <a:off x="628650" y="1201175"/>
            <a:ext cx="7886700" cy="34317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en" sz="1800">
                <a:solidFill>
                  <a:srgbClr val="1D1C1D"/>
                </a:solidFill>
              </a:rPr>
              <a:t>Causes of Death</a:t>
            </a:r>
            <a:r>
              <a:rPr lang="en" sz="1800">
                <a:solidFill>
                  <a:srgbClr val="1D1C1D"/>
                </a:solidFill>
              </a:rPr>
              <a:t>:</a:t>
            </a:r>
            <a:endParaRPr sz="1800">
              <a:solidFill>
                <a:srgbClr val="1D1C1D"/>
              </a:solidFill>
            </a:endParaRPr>
          </a:p>
          <a:p>
            <a:pPr indent="0" lvl="0" marL="0" rtl="0" algn="l">
              <a:lnSpc>
                <a:spcPct val="100000"/>
              </a:lnSpc>
              <a:spcBef>
                <a:spcPts val="0"/>
              </a:spcBef>
              <a:spcAft>
                <a:spcPts val="0"/>
              </a:spcAft>
              <a:buNone/>
            </a:pPr>
            <a:r>
              <a:t/>
            </a:r>
            <a:endParaRPr sz="1400">
              <a:solidFill>
                <a:srgbClr val="1D1C1D"/>
              </a:solidFill>
            </a:endParaRPr>
          </a:p>
          <a:p>
            <a:pPr indent="-127000" lvl="0" marL="177800" rtl="0" algn="l">
              <a:lnSpc>
                <a:spcPct val="100000"/>
              </a:lnSpc>
              <a:spcBef>
                <a:spcPts val="800"/>
              </a:spcBef>
              <a:spcAft>
                <a:spcPts val="0"/>
              </a:spcAft>
              <a:buClr>
                <a:schemeClr val="dk1"/>
              </a:buClr>
              <a:buSzPts val="800"/>
              <a:buNone/>
            </a:pPr>
            <a:r>
              <a:t/>
            </a:r>
            <a:endParaRPr sz="1400">
              <a:solidFill>
                <a:srgbClr val="1D1C1D"/>
              </a:solidFill>
            </a:endParaRPr>
          </a:p>
        </p:txBody>
      </p:sp>
      <p:sp>
        <p:nvSpPr>
          <p:cNvPr id="207" name="Google Shape;207;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8" name="Google Shape;208;p35"/>
          <p:cNvGraphicFramePr/>
          <p:nvPr/>
        </p:nvGraphicFramePr>
        <p:xfrm>
          <a:off x="1696225" y="1855688"/>
          <a:ext cx="3000000" cy="3000000"/>
        </p:xfrm>
        <a:graphic>
          <a:graphicData uri="http://schemas.openxmlformats.org/drawingml/2006/table">
            <a:tbl>
              <a:tblPr>
                <a:noFill/>
                <a:tableStyleId>{F1798896-6EAB-4473-9976-1D0868F35DF4}</a:tableStyleId>
              </a:tblPr>
              <a:tblGrid>
                <a:gridCol w="1529075"/>
                <a:gridCol w="872300"/>
                <a:gridCol w="872300"/>
                <a:gridCol w="1038200"/>
                <a:gridCol w="1636900"/>
              </a:tblGrid>
              <a:tr h="180975">
                <a:tc>
                  <a:txBody>
                    <a:bodyPr/>
                    <a:lstStyle/>
                    <a:p>
                      <a:pPr indent="0" lvl="0" marL="0" marR="0" rtl="0" algn="l">
                        <a:spcBef>
                          <a:spcPts val="0"/>
                        </a:spcBef>
                        <a:spcAft>
                          <a:spcPts val="0"/>
                        </a:spcAft>
                        <a:buNone/>
                      </a:pPr>
                      <a:r>
                        <a:rPr lang="en"/>
                        <a:t>Country/Territory</a:t>
                      </a:r>
                      <a:endParaRPr/>
                    </a:p>
                  </a:txBody>
                  <a:tcPr marT="91425" marB="91425" marR="91425" marL="91425"/>
                </a:tc>
                <a:tc>
                  <a:txBody>
                    <a:bodyPr/>
                    <a:lstStyle/>
                    <a:p>
                      <a:pPr indent="0" lvl="0" marL="0" rtl="0" algn="l">
                        <a:spcBef>
                          <a:spcPts val="0"/>
                        </a:spcBef>
                        <a:spcAft>
                          <a:spcPts val="0"/>
                        </a:spcAft>
                        <a:buNone/>
                      </a:pPr>
                      <a:r>
                        <a:rPr lang="en"/>
                        <a:t>Code</a:t>
                      </a:r>
                      <a:endParaRPr/>
                    </a:p>
                  </a:txBody>
                  <a:tcPr marT="91425" marB="91425" marR="91425" marL="91425"/>
                </a:tc>
                <a:tc>
                  <a:txBody>
                    <a:bodyPr/>
                    <a:lstStyle/>
                    <a:p>
                      <a:pPr indent="0" lvl="0" marL="0" rtl="0" algn="l">
                        <a:spcBef>
                          <a:spcPts val="0"/>
                        </a:spcBef>
                        <a:spcAft>
                          <a:spcPts val="0"/>
                        </a:spcAft>
                        <a:buNone/>
                      </a:pPr>
                      <a:r>
                        <a:rPr lang="en"/>
                        <a:t>Year</a:t>
                      </a:r>
                      <a:endParaRPr/>
                    </a:p>
                  </a:txBody>
                  <a:tcPr marT="91425" marB="91425" marR="91425" marL="91425"/>
                </a:tc>
                <a:tc>
                  <a:txBody>
                    <a:bodyPr/>
                    <a:lstStyle/>
                    <a:p>
                      <a:pPr indent="0" lvl="0" marL="0" marR="0" rtl="0" algn="ctr">
                        <a:spcBef>
                          <a:spcPts val="0"/>
                        </a:spcBef>
                        <a:spcAft>
                          <a:spcPts val="0"/>
                        </a:spcAft>
                        <a:buNone/>
                      </a:pPr>
                      <a:r>
                        <a:rPr lang="en"/>
                        <a:t>Meningitis</a:t>
                      </a:r>
                      <a:endParaRPr/>
                    </a:p>
                  </a:txBody>
                  <a:tcPr marT="91425" marB="91425" marR="0" marL="91425"/>
                </a:tc>
                <a:tc>
                  <a:txBody>
                    <a:bodyPr/>
                    <a:lstStyle/>
                    <a:p>
                      <a:pPr indent="0" lvl="0" marL="0" rtl="0" algn="ctr">
                        <a:spcBef>
                          <a:spcPts val="0"/>
                        </a:spcBef>
                        <a:spcAft>
                          <a:spcPts val="0"/>
                        </a:spcAft>
                        <a:buNone/>
                      </a:pPr>
                      <a:r>
                        <a:rPr lang="en"/>
                        <a:t>Malaria</a:t>
                      </a:r>
                      <a:endParaRPr/>
                    </a:p>
                  </a:txBody>
                  <a:tcPr marT="91425" marB="91425" marR="91425" marL="91425"/>
                </a:tc>
              </a:tr>
              <a:tr h="180975">
                <a:tc>
                  <a:txBody>
                    <a:bodyPr/>
                    <a:lstStyle/>
                    <a:p>
                      <a:pPr indent="0" lvl="0" marL="0" rtl="0" algn="ctr">
                        <a:spcBef>
                          <a:spcPts val="0"/>
                        </a:spcBef>
                        <a:spcAft>
                          <a:spcPts val="0"/>
                        </a:spcAft>
                        <a:buNone/>
                      </a:pPr>
                      <a:r>
                        <a:rPr lang="en"/>
                        <a:t>Afghanistan</a:t>
                      </a:r>
                      <a:endParaRPr/>
                    </a:p>
                  </a:txBody>
                  <a:tcPr marT="91425" marB="91425" marR="91425" marL="91425"/>
                </a:tc>
                <a:tc>
                  <a:txBody>
                    <a:bodyPr/>
                    <a:lstStyle/>
                    <a:p>
                      <a:pPr indent="0" lvl="0" marL="0" rtl="0" algn="ctr">
                        <a:spcBef>
                          <a:spcPts val="0"/>
                        </a:spcBef>
                        <a:spcAft>
                          <a:spcPts val="0"/>
                        </a:spcAft>
                        <a:buNone/>
                      </a:pPr>
                      <a:r>
                        <a:rPr lang="en"/>
                        <a:t>AFG</a:t>
                      </a:r>
                      <a:endParaRPr/>
                    </a:p>
                  </a:txBody>
                  <a:tcPr marT="91425" marB="91425" marR="91425" marL="91425"/>
                </a:tc>
                <a:tc>
                  <a:txBody>
                    <a:bodyPr/>
                    <a:lstStyle/>
                    <a:p>
                      <a:pPr indent="0" lvl="0" marL="0" rtl="0" algn="ctr">
                        <a:lnSpc>
                          <a:spcPct val="115000"/>
                        </a:lnSpc>
                        <a:spcBef>
                          <a:spcPts val="0"/>
                        </a:spcBef>
                        <a:spcAft>
                          <a:spcPts val="0"/>
                        </a:spcAft>
                        <a:buNone/>
                      </a:pPr>
                      <a:r>
                        <a:rPr lang="en"/>
                        <a:t>1990</a:t>
                      </a:r>
                      <a:endParaRPr/>
                    </a:p>
                  </a:txBody>
                  <a:tcPr marT="91425" marB="91425" marR="91425" marL="91425"/>
                </a:tc>
                <a:tc>
                  <a:txBody>
                    <a:bodyPr/>
                    <a:lstStyle/>
                    <a:p>
                      <a:pPr indent="0" lvl="0" marL="0" rtl="0" algn="ctr">
                        <a:lnSpc>
                          <a:spcPct val="115000"/>
                        </a:lnSpc>
                        <a:spcBef>
                          <a:spcPts val="0"/>
                        </a:spcBef>
                        <a:spcAft>
                          <a:spcPts val="0"/>
                        </a:spcAft>
                        <a:buNone/>
                      </a:pPr>
                      <a:r>
                        <a:rPr lang="en"/>
                        <a:t>2159</a:t>
                      </a:r>
                      <a:endParaRPr/>
                    </a:p>
                  </a:txBody>
                  <a:tcPr marT="91425" marB="91425" marR="91425" marL="91425"/>
                </a:tc>
                <a:tc>
                  <a:txBody>
                    <a:bodyPr/>
                    <a:lstStyle/>
                    <a:p>
                      <a:pPr indent="0" lvl="0" marL="0" rtl="0" algn="ctr">
                        <a:lnSpc>
                          <a:spcPct val="115000"/>
                        </a:lnSpc>
                        <a:spcBef>
                          <a:spcPts val="0"/>
                        </a:spcBef>
                        <a:spcAft>
                          <a:spcPts val="0"/>
                        </a:spcAft>
                        <a:buNone/>
                      </a:pPr>
                      <a:r>
                        <a:rPr lang="en"/>
                        <a:t>93</a:t>
                      </a:r>
                      <a:endParaRPr/>
                    </a:p>
                  </a:txBody>
                  <a:tcPr marT="91425" marB="91425" marR="91425" marL="91425"/>
                </a:tc>
              </a:tr>
              <a:tr h="180975">
                <a:tc>
                  <a:txBody>
                    <a:bodyPr/>
                    <a:lstStyle/>
                    <a:p>
                      <a:pPr indent="0" lvl="0" marL="0" rtl="0" algn="ctr">
                        <a:spcBef>
                          <a:spcPts val="0"/>
                        </a:spcBef>
                        <a:spcAft>
                          <a:spcPts val="0"/>
                        </a:spcAft>
                        <a:buNone/>
                      </a:pPr>
                      <a:r>
                        <a:rPr lang="en"/>
                        <a:t>Afghanistan</a:t>
                      </a:r>
                      <a:endParaRPr/>
                    </a:p>
                  </a:txBody>
                  <a:tcPr marT="91425" marB="91425" marR="91425" marL="91425"/>
                </a:tc>
                <a:tc>
                  <a:txBody>
                    <a:bodyPr/>
                    <a:lstStyle/>
                    <a:p>
                      <a:pPr indent="0" lvl="0" marL="0" rtl="0" algn="ctr">
                        <a:spcBef>
                          <a:spcPts val="0"/>
                        </a:spcBef>
                        <a:spcAft>
                          <a:spcPts val="0"/>
                        </a:spcAft>
                        <a:buNone/>
                      </a:pPr>
                      <a:r>
                        <a:rPr lang="en"/>
                        <a:t>AFG</a:t>
                      </a:r>
                      <a:endParaRPr/>
                    </a:p>
                  </a:txBody>
                  <a:tcPr marT="91425" marB="91425" marR="91425" marL="91425"/>
                </a:tc>
                <a:tc>
                  <a:txBody>
                    <a:bodyPr/>
                    <a:lstStyle/>
                    <a:p>
                      <a:pPr indent="0" lvl="0" marL="0" rtl="0" algn="ctr">
                        <a:lnSpc>
                          <a:spcPct val="115000"/>
                        </a:lnSpc>
                        <a:spcBef>
                          <a:spcPts val="0"/>
                        </a:spcBef>
                        <a:spcAft>
                          <a:spcPts val="0"/>
                        </a:spcAft>
                        <a:buNone/>
                      </a:pPr>
                      <a:r>
                        <a:rPr lang="en"/>
                        <a:t>1991</a:t>
                      </a:r>
                      <a:endParaRPr/>
                    </a:p>
                  </a:txBody>
                  <a:tcPr marT="91425" marB="91425" marR="91425" marL="91425"/>
                </a:tc>
                <a:tc>
                  <a:txBody>
                    <a:bodyPr/>
                    <a:lstStyle/>
                    <a:p>
                      <a:pPr indent="0" lvl="0" marL="0" rtl="0" algn="ctr">
                        <a:lnSpc>
                          <a:spcPct val="115000"/>
                        </a:lnSpc>
                        <a:spcBef>
                          <a:spcPts val="0"/>
                        </a:spcBef>
                        <a:spcAft>
                          <a:spcPts val="0"/>
                        </a:spcAft>
                        <a:buNone/>
                      </a:pPr>
                      <a:r>
                        <a:rPr lang="en"/>
                        <a:t>2218</a:t>
                      </a:r>
                      <a:endParaRPr/>
                    </a:p>
                  </a:txBody>
                  <a:tcPr marT="91425" marB="91425" marR="91425" marL="91425"/>
                </a:tc>
                <a:tc>
                  <a:txBody>
                    <a:bodyPr/>
                    <a:lstStyle/>
                    <a:p>
                      <a:pPr indent="0" lvl="0" marL="0" rtl="0" algn="ctr">
                        <a:lnSpc>
                          <a:spcPct val="115000"/>
                        </a:lnSpc>
                        <a:spcBef>
                          <a:spcPts val="0"/>
                        </a:spcBef>
                        <a:spcAft>
                          <a:spcPts val="0"/>
                        </a:spcAft>
                        <a:buNone/>
                      </a:pPr>
                      <a:r>
                        <a:rPr lang="en"/>
                        <a:t>189</a:t>
                      </a:r>
                      <a:endParaRPr/>
                    </a:p>
                  </a:txBody>
                  <a:tcPr marT="91425" marB="91425" marR="91425" marL="91425"/>
                </a:tc>
              </a:tr>
              <a:tr h="180975">
                <a:tc>
                  <a:txBody>
                    <a:bodyPr/>
                    <a:lstStyle/>
                    <a:p>
                      <a:pPr indent="0" lvl="0" marL="0" rtl="0" algn="ctr">
                        <a:spcBef>
                          <a:spcPts val="0"/>
                        </a:spcBef>
                        <a:spcAft>
                          <a:spcPts val="0"/>
                        </a:spcAft>
                        <a:buNone/>
                      </a:pPr>
                      <a:r>
                        <a:rPr lang="en"/>
                        <a:t>Afghanistan</a:t>
                      </a:r>
                      <a:endParaRPr/>
                    </a:p>
                  </a:txBody>
                  <a:tcPr marT="91425" marB="91425" marR="91425" marL="91425"/>
                </a:tc>
                <a:tc>
                  <a:txBody>
                    <a:bodyPr/>
                    <a:lstStyle/>
                    <a:p>
                      <a:pPr indent="0" lvl="0" marL="0" rtl="0" algn="ctr">
                        <a:spcBef>
                          <a:spcPts val="0"/>
                        </a:spcBef>
                        <a:spcAft>
                          <a:spcPts val="0"/>
                        </a:spcAft>
                        <a:buNone/>
                      </a:pPr>
                      <a:r>
                        <a:rPr lang="en"/>
                        <a:t>AFG</a:t>
                      </a:r>
                      <a:endParaRPr/>
                    </a:p>
                  </a:txBody>
                  <a:tcPr marT="91425" marB="91425" marR="91425" marL="91425"/>
                </a:tc>
                <a:tc>
                  <a:txBody>
                    <a:bodyPr/>
                    <a:lstStyle/>
                    <a:p>
                      <a:pPr indent="0" lvl="0" marL="0" rtl="0" algn="ctr">
                        <a:lnSpc>
                          <a:spcPct val="115000"/>
                        </a:lnSpc>
                        <a:spcBef>
                          <a:spcPts val="0"/>
                        </a:spcBef>
                        <a:spcAft>
                          <a:spcPts val="0"/>
                        </a:spcAft>
                        <a:buNone/>
                      </a:pPr>
                      <a:r>
                        <a:rPr lang="en"/>
                        <a:t>1992</a:t>
                      </a:r>
                      <a:endParaRPr/>
                    </a:p>
                  </a:txBody>
                  <a:tcPr marT="91425" marB="91425" marR="91425" marL="91425"/>
                </a:tc>
                <a:tc>
                  <a:txBody>
                    <a:bodyPr/>
                    <a:lstStyle/>
                    <a:p>
                      <a:pPr indent="0" lvl="0" marL="0" rtl="0" algn="ctr">
                        <a:lnSpc>
                          <a:spcPct val="115000"/>
                        </a:lnSpc>
                        <a:spcBef>
                          <a:spcPts val="0"/>
                        </a:spcBef>
                        <a:spcAft>
                          <a:spcPts val="0"/>
                        </a:spcAft>
                        <a:buNone/>
                      </a:pPr>
                      <a:r>
                        <a:rPr lang="en"/>
                        <a:t>2475</a:t>
                      </a:r>
                      <a:endParaRPr/>
                    </a:p>
                  </a:txBody>
                  <a:tcPr marT="91425" marB="91425" marR="91425" marL="91425"/>
                </a:tc>
                <a:tc>
                  <a:txBody>
                    <a:bodyPr/>
                    <a:lstStyle/>
                    <a:p>
                      <a:pPr indent="0" lvl="0" marL="0" rtl="0" algn="ctr">
                        <a:lnSpc>
                          <a:spcPct val="115000"/>
                        </a:lnSpc>
                        <a:spcBef>
                          <a:spcPts val="0"/>
                        </a:spcBef>
                        <a:spcAft>
                          <a:spcPts val="0"/>
                        </a:spcAft>
                        <a:buNone/>
                      </a:pPr>
                      <a:r>
                        <a:rPr lang="en"/>
                        <a:t>239</a:t>
                      </a:r>
                      <a:endParaRPr/>
                    </a:p>
                  </a:txBody>
                  <a:tcPr marT="91425" marB="91425" marR="91425" marL="91425"/>
                </a:tc>
              </a:tr>
              <a:tr h="180975">
                <a:tc>
                  <a:txBody>
                    <a:bodyPr/>
                    <a:lstStyle/>
                    <a:p>
                      <a:pPr indent="0" lvl="0" marL="0" rtl="0" algn="ctr">
                        <a:spcBef>
                          <a:spcPts val="0"/>
                        </a:spcBef>
                        <a:spcAft>
                          <a:spcPts val="0"/>
                        </a:spcAft>
                        <a:buNone/>
                      </a:pPr>
                      <a:r>
                        <a:rPr lang="en"/>
                        <a:t>Bahrain</a:t>
                      </a:r>
                      <a:endParaRPr/>
                    </a:p>
                  </a:txBody>
                  <a:tcPr marT="91425" marB="91425" marR="91425" marL="91425"/>
                </a:tc>
                <a:tc>
                  <a:txBody>
                    <a:bodyPr/>
                    <a:lstStyle/>
                    <a:p>
                      <a:pPr indent="0" lvl="0" marL="0" rtl="0" algn="ctr">
                        <a:spcBef>
                          <a:spcPts val="0"/>
                        </a:spcBef>
                        <a:spcAft>
                          <a:spcPts val="0"/>
                        </a:spcAft>
                        <a:buNone/>
                      </a:pPr>
                      <a:r>
                        <a:rPr lang="en"/>
                        <a:t>BHR</a:t>
                      </a:r>
                      <a:endParaRPr/>
                    </a:p>
                  </a:txBody>
                  <a:tcPr marT="91425" marB="91425" marR="91425" marL="91425"/>
                </a:tc>
                <a:tc>
                  <a:txBody>
                    <a:bodyPr/>
                    <a:lstStyle/>
                    <a:p>
                      <a:pPr indent="0" lvl="0" marL="0" rtl="0" algn="ctr">
                        <a:lnSpc>
                          <a:spcPct val="115000"/>
                        </a:lnSpc>
                        <a:spcBef>
                          <a:spcPts val="0"/>
                        </a:spcBef>
                        <a:spcAft>
                          <a:spcPts val="0"/>
                        </a:spcAft>
                        <a:buNone/>
                      </a:pPr>
                      <a:r>
                        <a:rPr lang="en"/>
                        <a:t>1992</a:t>
                      </a:r>
                      <a:endParaRPr/>
                    </a:p>
                  </a:txBody>
                  <a:tcPr marT="91425" marB="91425" marR="91425" marL="91425"/>
                </a:tc>
                <a:tc>
                  <a:txBody>
                    <a:bodyPr/>
                    <a:lstStyle/>
                    <a:p>
                      <a:pPr indent="0" lvl="0" marL="0" rtl="0" algn="ctr">
                        <a:lnSpc>
                          <a:spcPct val="115000"/>
                        </a:lnSpc>
                        <a:spcBef>
                          <a:spcPts val="0"/>
                        </a:spcBef>
                        <a:spcAft>
                          <a:spcPts val="0"/>
                        </a:spcAft>
                        <a:buNone/>
                      </a:pPr>
                      <a:r>
                        <a:rPr lang="en"/>
                        <a:t>5</a:t>
                      </a:r>
                      <a:endParaRPr/>
                    </a:p>
                  </a:txBody>
                  <a:tcPr marT="91425" marB="91425" marR="91425" marL="91425"/>
                </a:tc>
                <a:tc>
                  <a:txBody>
                    <a:bodyPr/>
                    <a:lstStyle/>
                    <a:p>
                      <a:pPr indent="0" lvl="0" marL="0" rtl="0" algn="ctr">
                        <a:lnSpc>
                          <a:spcPct val="115000"/>
                        </a:lnSpc>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262"/>
              </a:buClr>
              <a:buSzPts val="3300"/>
              <a:buFont typeface="Arial"/>
              <a:buNone/>
            </a:pPr>
            <a:r>
              <a:rPr lang="en" sz="2100"/>
              <a:t>Source Data: Examples</a:t>
            </a:r>
            <a:endParaRPr sz="2100"/>
          </a:p>
        </p:txBody>
      </p:sp>
      <p:sp>
        <p:nvSpPr>
          <p:cNvPr id="214" name="Google Shape;214;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36"/>
          <p:cNvSpPr txBox="1"/>
          <p:nvPr>
            <p:ph idx="1" type="body"/>
          </p:nvPr>
        </p:nvSpPr>
        <p:spPr>
          <a:xfrm>
            <a:off x="628650" y="1201175"/>
            <a:ext cx="7886700" cy="34317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en" sz="1800">
                <a:solidFill>
                  <a:srgbClr val="1D1C1D"/>
                </a:solidFill>
              </a:rPr>
              <a:t>U.S. Foreign Aid</a:t>
            </a:r>
            <a:r>
              <a:rPr lang="en" sz="1800">
                <a:solidFill>
                  <a:srgbClr val="1D1C1D"/>
                </a:solidFill>
              </a:rPr>
              <a:t>:</a:t>
            </a:r>
            <a:endParaRPr sz="1800">
              <a:solidFill>
                <a:srgbClr val="1D1C1D"/>
              </a:solidFill>
            </a:endParaRPr>
          </a:p>
          <a:p>
            <a:pPr indent="0" lvl="0" marL="0" rtl="0" algn="l">
              <a:lnSpc>
                <a:spcPct val="100000"/>
              </a:lnSpc>
              <a:spcBef>
                <a:spcPts val="0"/>
              </a:spcBef>
              <a:spcAft>
                <a:spcPts val="0"/>
              </a:spcAft>
              <a:buNone/>
            </a:pPr>
            <a:r>
              <a:t/>
            </a:r>
            <a:endParaRPr sz="1400">
              <a:solidFill>
                <a:srgbClr val="1D1C1D"/>
              </a:solidFill>
            </a:endParaRPr>
          </a:p>
          <a:p>
            <a:pPr indent="-127000" lvl="0" marL="177800" rtl="0" algn="l">
              <a:lnSpc>
                <a:spcPct val="100000"/>
              </a:lnSpc>
              <a:spcBef>
                <a:spcPts val="800"/>
              </a:spcBef>
              <a:spcAft>
                <a:spcPts val="0"/>
              </a:spcAft>
              <a:buClr>
                <a:schemeClr val="dk1"/>
              </a:buClr>
              <a:buSzPts val="800"/>
              <a:buNone/>
            </a:pPr>
            <a:r>
              <a:rPr lang="en" sz="1000">
                <a:solidFill>
                  <a:srgbClr val="1D1C1D"/>
                </a:solidFill>
              </a:rPr>
              <a:t>Country Code	Country Name	Income Group Name	Transaction Type Name	Fiscal Year	current_amount	constant_amount</a:t>
            </a:r>
            <a:endParaRPr sz="1000">
              <a:solidFill>
                <a:srgbClr val="1D1C1D"/>
              </a:solidFill>
            </a:endParaRPr>
          </a:p>
          <a:p>
            <a:pPr indent="-127000" lvl="0" marL="177800" rtl="0" algn="l">
              <a:lnSpc>
                <a:spcPct val="100000"/>
              </a:lnSpc>
              <a:spcBef>
                <a:spcPts val="800"/>
              </a:spcBef>
              <a:spcAft>
                <a:spcPts val="0"/>
              </a:spcAft>
              <a:buClr>
                <a:schemeClr val="dk1"/>
              </a:buClr>
              <a:buSzPts val="800"/>
              <a:buNone/>
            </a:pPr>
            <a:r>
              <a:rPr lang="en" sz="1000">
                <a:solidFill>
                  <a:srgbClr val="1D1C1D"/>
                </a:solidFill>
              </a:rPr>
              <a:t>ABW		Aruba		High Income Country	Disbursements		2004		1000			1487</a:t>
            </a:r>
            <a:endParaRPr sz="1000">
              <a:solidFill>
                <a:srgbClr val="1D1C1D"/>
              </a:solidFill>
            </a:endParaRPr>
          </a:p>
          <a:p>
            <a:pPr indent="-127000" lvl="0" marL="177800" rtl="0" algn="l">
              <a:lnSpc>
                <a:spcPct val="100000"/>
              </a:lnSpc>
              <a:spcBef>
                <a:spcPts val="800"/>
              </a:spcBef>
              <a:spcAft>
                <a:spcPts val="0"/>
              </a:spcAft>
              <a:buClr>
                <a:schemeClr val="dk1"/>
              </a:buClr>
              <a:buSzPts val="800"/>
              <a:buNone/>
            </a:pPr>
            <a:r>
              <a:rPr lang="en" sz="1000">
                <a:solidFill>
                  <a:srgbClr val="1D1C1D"/>
                </a:solidFill>
              </a:rPr>
              <a:t>ABW		Aruba		High Income Country	Disbursements		2005		29270			42255</a:t>
            </a:r>
            <a:endParaRPr sz="1000">
              <a:solidFill>
                <a:srgbClr val="1D1C1D"/>
              </a:solidFill>
            </a:endParaRPr>
          </a:p>
          <a:p>
            <a:pPr indent="-127000" lvl="0" marL="177800" rtl="0" algn="l">
              <a:lnSpc>
                <a:spcPct val="100000"/>
              </a:lnSpc>
              <a:spcBef>
                <a:spcPts val="800"/>
              </a:spcBef>
              <a:spcAft>
                <a:spcPts val="0"/>
              </a:spcAft>
              <a:buClr>
                <a:schemeClr val="dk1"/>
              </a:buClr>
              <a:buSzPts val="800"/>
              <a:buNone/>
            </a:pPr>
            <a:r>
              <a:rPr lang="en" sz="1000">
                <a:solidFill>
                  <a:srgbClr val="1D1C1D"/>
                </a:solidFill>
              </a:rPr>
              <a:t>ABW		Aruba		High Income Country	Disbursements		2006		1000			1398</a:t>
            </a:r>
            <a:endParaRPr sz="1000">
              <a:solidFill>
                <a:srgbClr val="1D1C1D"/>
              </a:solidFill>
            </a:endParaRPr>
          </a:p>
          <a:p>
            <a:pPr indent="-127000" lvl="0" marL="177800" rtl="0" algn="l">
              <a:lnSpc>
                <a:spcPct val="100000"/>
              </a:lnSpc>
              <a:spcBef>
                <a:spcPts val="800"/>
              </a:spcBef>
              <a:spcAft>
                <a:spcPts val="0"/>
              </a:spcAft>
              <a:buClr>
                <a:schemeClr val="dk1"/>
              </a:buClr>
              <a:buSzPts val="800"/>
              <a:buNone/>
            </a:pPr>
            <a:r>
              <a:rPr lang="en" sz="1000">
                <a:solidFill>
                  <a:srgbClr val="1D1C1D"/>
                </a:solidFill>
              </a:rPr>
              <a:t>ABW		Aruba		High Income Country	Disbursements		2007		61577			83794</a:t>
            </a:r>
            <a:endParaRPr sz="1000">
              <a:solidFill>
                <a:srgbClr val="1D1C1D"/>
              </a:solidFill>
            </a:endParaRPr>
          </a:p>
          <a:p>
            <a:pPr indent="-127000" lvl="0" marL="177800" rtl="0" algn="l">
              <a:lnSpc>
                <a:spcPct val="100000"/>
              </a:lnSpc>
              <a:spcBef>
                <a:spcPts val="800"/>
              </a:spcBef>
              <a:spcAft>
                <a:spcPts val="0"/>
              </a:spcAft>
              <a:buClr>
                <a:schemeClr val="dk1"/>
              </a:buClr>
              <a:buSzPts val="800"/>
              <a:buNone/>
            </a:pPr>
            <a:r>
              <a:t/>
            </a:r>
            <a:endParaRPr sz="1000">
              <a:solidFill>
                <a:srgbClr val="1D1C1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UC Berkeley">
      <a:dk1>
        <a:srgbClr val="003262"/>
      </a:dk1>
      <a:lt1>
        <a:srgbClr val="3B7EA1"/>
      </a:lt1>
      <a:dk2>
        <a:srgbClr val="FDB515"/>
      </a:dk2>
      <a:lt2>
        <a:srgbClr val="C4820E"/>
      </a:lt2>
      <a:accent1>
        <a:srgbClr val="D9661F"/>
      </a:accent1>
      <a:accent2>
        <a:srgbClr val="EE1F60"/>
      </a:accent2>
      <a:accent3>
        <a:srgbClr val="ED4E33"/>
      </a:accent3>
      <a:accent4>
        <a:srgbClr val="6C3302"/>
      </a:accent4>
      <a:accent5>
        <a:srgbClr val="004568"/>
      </a:accent5>
      <a:accent6>
        <a:srgbClr val="0074AF"/>
      </a:accent6>
      <a:hlink>
        <a:srgbClr val="43C0FF"/>
      </a:hlink>
      <a:folHlink>
        <a:srgbClr val="75D1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UC Berkeley">
      <a:dk1>
        <a:srgbClr val="003262"/>
      </a:dk1>
      <a:lt1>
        <a:srgbClr val="3B7EA1"/>
      </a:lt1>
      <a:dk2>
        <a:srgbClr val="FDB515"/>
      </a:dk2>
      <a:lt2>
        <a:srgbClr val="C4820E"/>
      </a:lt2>
      <a:accent1>
        <a:srgbClr val="D9661F"/>
      </a:accent1>
      <a:accent2>
        <a:srgbClr val="EE1F60"/>
      </a:accent2>
      <a:accent3>
        <a:srgbClr val="ED4E33"/>
      </a:accent3>
      <a:accent4>
        <a:srgbClr val="6C3302"/>
      </a:accent4>
      <a:accent5>
        <a:srgbClr val="004568"/>
      </a:accent5>
      <a:accent6>
        <a:srgbClr val="0074AF"/>
      </a:accent6>
      <a:hlink>
        <a:srgbClr val="43C0FF"/>
      </a:hlink>
      <a:folHlink>
        <a:srgbClr val="75D1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