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Krona One"/>
      <p:regular r:id="rId23"/>
    </p:embeddedFont>
    <p:embeddedFont>
      <p:font typeface="Ubuntu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regular.fntdata"/><Relationship Id="rId23" Type="http://schemas.openxmlformats.org/officeDocument/2006/relationships/font" Target="fonts/Krona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Lato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Jeesu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e00f22870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e00f22870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e12bf754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e12bf754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ba8d14178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ba8d14178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dfcb006d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dfcb006d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dfcb006db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dfcb006d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dfcb006db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dfcb006db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725c90e66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725c90e66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725c90e66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725c90e6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ba8d1417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ba8d1417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a8d1417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ba8d1417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Jeesu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ba8d1417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ba8d1417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71e807b215_3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71e807b215_3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6ed1d3ee59_0_10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6ed1d3ee59_0_10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71e807b215_2_3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71e807b215_2_3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725c90e661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725c90e661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e00f2287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e00f2287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e00f2287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e00f2287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chemeClr val="dk1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29" name="Google Shape;229;p14"/>
          <p:cNvSpPr txBox="1"/>
          <p:nvPr>
            <p:ph idx="2" type="subTitle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14"/>
          <p:cNvSpPr txBox="1"/>
          <p:nvPr>
            <p:ph idx="3" type="subTitle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1" name="Google Shape;231;p14"/>
          <p:cNvSpPr txBox="1"/>
          <p:nvPr>
            <p:ph idx="4" type="subTitle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4"/>
          <p:cNvSpPr txBox="1"/>
          <p:nvPr>
            <p:ph idx="5" type="subTitle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/>
          <p:nvPr>
            <p:ph idx="6" type="subTitle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4" name="Google Shape;234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flipH="1" rot="10800000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rect b="b" l="l" r="r" t="t"/>
                <a:pathLst>
                  <a:path extrusionOk="0" h="37377" w="56063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rect b="b" l="l" r="r" t="t"/>
                <a:pathLst>
                  <a:path extrusionOk="0" h="13342" w="14265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rect b="b" l="l" r="r" t="t"/>
                <a:pathLst>
                  <a:path extrusionOk="0" h="3552" w="3716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rect b="b" l="l" r="r" t="t"/>
                <a:pathLst>
                  <a:path extrusionOk="0" h="5242" w="6196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rect b="b" l="l" r="r" t="t"/>
                <a:pathLst>
                  <a:path extrusionOk="0" h="6339" w="2819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rect b="b" l="l" r="r" t="t"/>
                <a:pathLst>
                  <a:path extrusionOk="0" h="6299" w="3117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rect b="b" l="l" r="r" t="t"/>
                <a:pathLst>
                  <a:path extrusionOk="0" h="8535" w="803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rect b="b" l="l" r="r" t="t"/>
                <a:pathLst>
                  <a:path extrusionOk="0" h="3459" w="2509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rect b="b" l="l" r="r" t="t"/>
                <a:pathLst>
                  <a:path extrusionOk="0" h="14276" w="14759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rect b="b" l="l" r="r" t="t"/>
                <a:pathLst>
                  <a:path extrusionOk="0" h="5212" w="10143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rect b="b" l="l" r="r" t="t"/>
                <a:pathLst>
                  <a:path extrusionOk="0" h="13445" w="13968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rect b="b" l="l" r="r" t="t"/>
                <a:pathLst>
                  <a:path extrusionOk="0" h="3756" w="4653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rect b="b" l="l" r="r" t="t"/>
                <a:pathLst>
                  <a:path extrusionOk="0" h="8614" w="16778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rect b="b" l="l" r="r" t="t"/>
                <a:pathLst>
                  <a:path extrusionOk="0" h="3889" w="898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rect b="b" l="l" r="r" t="t"/>
                <a:pathLst>
                  <a:path extrusionOk="0" h="18272" w="29231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rect b="b" l="l" r="r" t="t"/>
                <a:pathLst>
                  <a:path extrusionOk="0" h="10368" w="10506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rect b="b" l="l" r="r" t="t"/>
                <a:pathLst>
                  <a:path extrusionOk="0" h="2376" w="1931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rect b="b" l="l" r="r" t="t"/>
                <a:pathLst>
                  <a:path extrusionOk="0" h="374" w="1155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rect b="b" l="l" r="r" t="t"/>
                <a:pathLst>
                  <a:path extrusionOk="0" h="379" w="1177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rect b="b" l="l" r="r" t="t"/>
                <a:pathLst>
                  <a:path extrusionOk="0" h="373" w="1648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rect b="b" l="l" r="r" t="t"/>
                <a:pathLst>
                  <a:path extrusionOk="0" h="374" w="1377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rect b="b" l="l" r="r" t="t"/>
                <a:pathLst>
                  <a:path extrusionOk="0" h="1582" w="1386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rect b="b" l="l" r="r" t="t"/>
                <a:pathLst>
                  <a:path extrusionOk="0" h="1581" w="1382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rect b="b" l="l" r="r" t="t"/>
                <a:pathLst>
                  <a:path extrusionOk="0" h="1582" w="1385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rect b="b" l="l" r="r" t="t"/>
                <a:pathLst>
                  <a:path extrusionOk="0" h="1803" w="111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rect b="b" l="l" r="r" t="t"/>
                <a:pathLst>
                  <a:path extrusionOk="0" h="1510" w="1968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rect b="b" l="l" r="r" t="t"/>
                <a:pathLst>
                  <a:path extrusionOk="0" h="401" w="1683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rect b="b" l="l" r="r" t="t"/>
                <a:pathLst>
                  <a:path extrusionOk="0" h="1634" w="907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rect b="b" l="l" r="r" t="t"/>
                <a:pathLst>
                  <a:path extrusionOk="0" h="841" w="1017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rect b="b" l="l" r="r" t="t"/>
                <a:pathLst>
                  <a:path extrusionOk="0" h="4377" w="476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rect b="b" l="l" r="r" t="t"/>
                <a:pathLst>
                  <a:path extrusionOk="0" h="1847" w="1527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rect b="b" l="l" r="r" t="t"/>
                <a:pathLst>
                  <a:path extrusionOk="0" h="1164" w="1017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rect b="b" l="l" r="r" t="t"/>
                <a:pathLst>
                  <a:path extrusionOk="0" h="1070" w="1333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rect b="b" l="l" r="r" t="t"/>
                <a:pathLst>
                  <a:path extrusionOk="0" h="1072" w="1332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rect b="b" l="l" r="r" t="t"/>
                <a:pathLst>
                  <a:path extrusionOk="0" h="3241" w="3459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rect b="b" l="l" r="r" t="t"/>
                <a:pathLst>
                  <a:path extrusionOk="0" h="1071" w="1333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rect b="b" l="l" r="r" t="t"/>
                <a:pathLst>
                  <a:path extrusionOk="0" h="1172" w="1745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rect b="b" l="l" r="r" t="t"/>
                <a:pathLst>
                  <a:path extrusionOk="0" h="1554" w="1408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rect b="b" l="l" r="r" t="t"/>
                <a:pathLst>
                  <a:path extrusionOk="0" h="1257" w="1056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rect b="b" l="l" r="r" t="t"/>
                <a:pathLst>
                  <a:path extrusionOk="0" h="626" w="667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rect b="b" l="l" r="r" t="t"/>
                <a:pathLst>
                  <a:path extrusionOk="0" h="357" w="836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rect b="b" l="l" r="r" t="t"/>
                <a:pathLst>
                  <a:path extrusionOk="0" h="356" w="835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rect b="b" l="l" r="r" t="t"/>
                <a:pathLst>
                  <a:path extrusionOk="0" h="355" w="835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rect b="b" l="l" r="r" t="t"/>
                <a:pathLst>
                  <a:path extrusionOk="0" h="470" w="832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rect b="b" l="l" r="r" t="t"/>
                <a:pathLst>
                  <a:path extrusionOk="0" h="355" w="2055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rect b="b" l="l" r="r" t="t"/>
                <a:pathLst>
                  <a:path extrusionOk="0" h="357" w="2682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rect b="b" l="l" r="r" t="t"/>
                <a:pathLst>
                  <a:path extrusionOk="0" h="289" w="1342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rect b="b" l="l" r="r" t="t"/>
                <a:pathLst>
                  <a:path extrusionOk="0" h="290" w="218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rect b="b" l="l" r="r" t="t"/>
                <a:pathLst>
                  <a:path extrusionOk="0" h="290" w="1488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rect b="b" l="l" r="r" t="t"/>
                <a:pathLst>
                  <a:path extrusionOk="0" h="289" w="1107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rect b="b" l="l" r="r" t="t"/>
                <a:pathLst>
                  <a:path extrusionOk="0" h="2225" w="29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rect b="b" l="l" r="r" t="t"/>
                <a:pathLst>
                  <a:path extrusionOk="0" h="361" w="2682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rect b="b" l="l" r="r" t="t"/>
                <a:pathLst>
                  <a:path extrusionOk="0" h="357" w="769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rect b="b" l="l" r="r" t="t"/>
                <a:pathLst>
                  <a:path extrusionOk="0" h="1115" w="21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rect b="b" l="l" r="r" t="t"/>
                <a:pathLst>
                  <a:path extrusionOk="0" h="480" w="733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rect b="b" l="l" r="r" t="t"/>
                <a:pathLst>
                  <a:path extrusionOk="0" h="1106" w="1328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rect b="b" l="l" r="r" t="t"/>
                <a:pathLst>
                  <a:path extrusionOk="0" h="396" w="1035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rect b="b" l="l" r="r" t="t"/>
                <a:pathLst>
                  <a:path extrusionOk="0" h="1603" w="342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rect b="b" l="l" r="r" t="t"/>
                <a:pathLst>
                  <a:path extrusionOk="0" h="280" w="1057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rect b="b" l="l" r="r" t="t"/>
                <a:pathLst>
                  <a:path extrusionOk="0" h="276" w="1057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rect b="b" l="l" r="r" t="t"/>
                <a:pathLst>
                  <a:path extrusionOk="0" h="2546" w="328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rect b="b" l="l" r="r" t="t"/>
                <a:pathLst>
                  <a:path extrusionOk="0" h="1062" w="1021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rect b="b" l="l" r="r" t="t"/>
                <a:pathLst>
                  <a:path extrusionOk="0" h="1364" w="1253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rect b="b" l="l" r="r" t="t"/>
                <a:pathLst>
                  <a:path extrusionOk="0" h="1900" w="1669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rect b="b" l="l" r="r" t="t"/>
                <a:pathLst>
                  <a:path extrusionOk="0" h="885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rect b="b" l="l" r="r" t="t"/>
                <a:pathLst>
                  <a:path extrusionOk="0" h="888" w="889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rect b="b" l="l" r="r" t="t"/>
                <a:pathLst>
                  <a:path extrusionOk="0" h="556" w="587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rect b="b" l="l" r="r" t="t"/>
                <a:pathLst>
                  <a:path extrusionOk="0" h="702" w="774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rect b="b" l="l" r="r" t="t"/>
                <a:pathLst>
                  <a:path extrusionOk="0" h="707" w="774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rect b="b" l="l" r="r" t="t"/>
                <a:pathLst>
                  <a:path extrusionOk="0" h="330" w="857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rect b="b" l="l" r="r" t="t"/>
                <a:pathLst>
                  <a:path extrusionOk="0" h="964" w="97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rect b="b" l="l" r="r" t="t"/>
                <a:pathLst>
                  <a:path extrusionOk="0" h="1150" w="111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rect b="b" l="l" r="r" t="t"/>
                <a:pathLst>
                  <a:path extrusionOk="0" h="1151" w="111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rect b="b" l="l" r="r" t="t"/>
                <a:pathLst>
                  <a:path extrusionOk="0" h="1066" w="1119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rect b="b" l="l" r="r" t="t"/>
                <a:pathLst>
                  <a:path extrusionOk="0" h="1066" w="1115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rect b="b" l="l" r="r" t="t"/>
                <a:pathLst>
                  <a:path extrusionOk="0" h="1843" w="2154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rect b="b" l="l" r="r" t="t"/>
                <a:pathLst>
                  <a:path extrusionOk="0" h="1666" w="1985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rect b="b" l="l" r="r" t="t"/>
                <a:pathLst>
                  <a:path extrusionOk="0" h="2154" w="1843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rect b="b" l="l" r="r" t="t"/>
                <a:pathLst>
                  <a:path extrusionOk="0" h="3113" w="2585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rect b="b" l="l" r="r" t="t"/>
                <a:pathLst>
                  <a:path extrusionOk="0" h="1120" w="1066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rect b="b" l="l" r="r" t="t"/>
                <a:pathLst>
                  <a:path extrusionOk="0" h="1852" w="1937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rect b="b" l="l" r="r" t="t"/>
                <a:pathLst>
                  <a:path extrusionOk="0" h="1398" w="1283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rect b="b" l="l" r="r" t="t"/>
                <a:pathLst>
                  <a:path extrusionOk="0" h="1400" w="1283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rect b="b" l="l" r="r" t="t"/>
                <a:pathLst>
                  <a:path extrusionOk="0" h="634" w="1621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rect b="b" l="l" r="r" t="t"/>
                <a:pathLst>
                  <a:path extrusionOk="0" h="1297" w="1422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rect b="b" l="l" r="r" t="t"/>
                <a:pathLst>
                  <a:path extrusionOk="0" h="1146" w="1302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rect b="b" l="l" r="r" t="t"/>
                <a:pathLst>
                  <a:path extrusionOk="0" h="1146" w="130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rect b="b" l="l" r="r" t="t"/>
                <a:pathLst>
                  <a:path extrusionOk="0" h="1731" w="1457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rect b="b" l="l" r="r" t="t"/>
                <a:pathLst>
                  <a:path extrusionOk="0" h="1737" w="1456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rect b="b" l="l" r="r" t="t"/>
                <a:pathLst>
                  <a:path extrusionOk="0" h="1736" w="1457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rect b="b" l="l" r="r" t="t"/>
                <a:pathLst>
                  <a:path extrusionOk="0" h="1451" w="1732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rect b="b" l="l" r="r" t="t"/>
                <a:pathLst>
                  <a:path extrusionOk="0" h="623" w="595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rect b="b" l="l" r="r" t="t"/>
                <a:pathLst>
                  <a:path extrusionOk="0" h="624" w="597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rect b="b" l="l" r="r" t="t"/>
                <a:pathLst>
                  <a:path extrusionOk="0" h="1172" w="1004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rect b="b" l="l" r="r" t="t"/>
                <a:pathLst>
                  <a:path extrusionOk="0" h="640" w="596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rect b="b" l="l" r="r" t="t"/>
                <a:pathLst>
                  <a:path extrusionOk="0" h="889" w="889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rect b="b" l="l" r="r" t="t"/>
                <a:pathLst>
                  <a:path extrusionOk="0" h="574" w="595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rect b="b" l="l" r="r" t="t"/>
                <a:pathLst>
                  <a:path extrusionOk="0" h="511" w="511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rect b="b" l="l" r="r" t="t"/>
                <a:pathLst>
                  <a:path extrusionOk="0" h="551" w="565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rect b="b" l="l" r="r" t="t"/>
                <a:pathLst>
                  <a:path extrusionOk="0" h="1506" w="1506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rect b="b" l="l" r="r" t="t"/>
                <a:pathLst>
                  <a:path extrusionOk="0" h="1106" w="147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rect b="b" l="l" r="r" t="t"/>
                <a:pathLst>
                  <a:path extrusionOk="0" h="6259" w="6255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rect b="b" l="l" r="r" t="t"/>
                <a:pathLst>
                  <a:path extrusionOk="0" h="41176" w="6832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rect b="b" l="l" r="r" t="t"/>
                <a:pathLst>
                  <a:path extrusionOk="0" h="41176" w="6831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rect b="b" l="l" r="r" t="t"/>
                <a:pathLst>
                  <a:path extrusionOk="0" h="14227" w="15291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rect b="b" l="l" r="r" t="t"/>
                <a:pathLst>
                  <a:path extrusionOk="0" h="9549" w="15938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rect b="b" l="l" r="r" t="t"/>
                <a:pathLst>
                  <a:path extrusionOk="0" h="4776" w="628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rect b="b" l="l" r="r" t="t"/>
                <a:pathLst>
                  <a:path extrusionOk="0" h="2775" w="345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rect b="b" l="l" r="r" t="t"/>
                <a:pathLst>
                  <a:path extrusionOk="0" h="6827" w="9415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rect b="b" l="l" r="r" t="t"/>
                <a:pathLst>
                  <a:path extrusionOk="0" h="3140" w="1737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rect b="b" l="l" r="r" t="t"/>
                <a:pathLst>
                  <a:path extrusionOk="0" h="1488" w="1923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rect b="b" l="l" r="r" t="t"/>
                <a:pathLst>
                  <a:path extrusionOk="0" h="20973" w="11723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rect b="b" l="l" r="r" t="t"/>
                <a:pathLst>
                  <a:path extrusionOk="0" h="10547" w="5088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rect b="b" l="l" r="r" t="t"/>
                <a:pathLst>
                  <a:path extrusionOk="0" h="6725" w="13782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rect b="b" l="l" r="r" t="t"/>
                <a:pathLst>
                  <a:path extrusionOk="0" h="4195" w="8056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rect b="b" l="l" r="r" t="t"/>
                <a:pathLst>
                  <a:path extrusionOk="0" h="8119" w="1875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rect b="b" l="l" r="r" t="t"/>
                <a:pathLst>
                  <a:path extrusionOk="0" h="9530" w="1501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rect b="b" l="l" r="r" t="t"/>
                <a:pathLst>
                  <a:path extrusionOk="0" h="15966" w="3397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rect b="b" l="l" r="r" t="t"/>
                <a:pathLst>
                  <a:path extrusionOk="0" h="9596" w="2687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rect b="b" l="l" r="r" t="t"/>
                <a:pathLst>
                  <a:path extrusionOk="0" h="8043" w="2064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rect b="b" l="l" r="r" t="t"/>
                <a:pathLst>
                  <a:path extrusionOk="0" h="5589" w="1036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rect b="b" l="l" r="r" t="t"/>
                <a:pathLst>
                  <a:path extrusionOk="0" h="8203" w="491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rect b="b" l="l" r="r" t="t"/>
                <a:pathLst>
                  <a:path extrusionOk="0" h="3481" w="5726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rect b="b" l="l" r="r" t="t"/>
                <a:pathLst>
                  <a:path extrusionOk="0" h="3818" w="6889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rect b="b" l="l" r="r" t="t"/>
                <a:pathLst>
                  <a:path extrusionOk="0" h="3813" w="7022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rect b="b" l="l" r="r" t="t"/>
                <a:pathLst>
                  <a:path extrusionOk="0" h="3760" w="4289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rect b="b" l="l" r="r" t="t"/>
                <a:pathLst>
                  <a:path extrusionOk="0" h="2917" w="3698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rect b="b" l="l" r="r" t="t"/>
                <a:pathLst>
                  <a:path extrusionOk="0" h="5247" w="4195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rect b="b" l="l" r="r" t="t"/>
                <a:pathLst>
                  <a:path extrusionOk="0" h="13702" w="19908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rect b="b" l="l" r="r" t="t"/>
                <a:pathLst>
                  <a:path extrusionOk="0" h="8722" w="6086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rect b="b" l="l" r="r" t="t"/>
                <a:pathLst>
                  <a:path extrusionOk="0" h="17208" w="20036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rect b="b" l="l" r="r" t="t"/>
                <a:pathLst>
                  <a:path extrusionOk="0" h="1847" w="6468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rect b="b" l="l" r="r" t="t"/>
                <a:pathLst>
                  <a:path extrusionOk="0" h="1147" w="1923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rect b="b" l="l" r="r" t="t"/>
                <a:pathLst>
                  <a:path extrusionOk="0" h="1856" w="2713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rect b="b" l="l" r="r" t="t"/>
                <a:pathLst>
                  <a:path extrusionOk="0" h="5073" w="10258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rect b="b" l="l" r="r" t="t"/>
                <a:pathLst>
                  <a:path extrusionOk="0" h="2220" w="3631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rect b="b" l="l" r="r" t="t"/>
                <a:pathLst>
                  <a:path extrusionOk="0" h="2273" w="3508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rect b="b" l="l" r="r" t="t"/>
                <a:pathLst>
                  <a:path extrusionOk="0" h="23697" w="34207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rect b="b" l="l" r="r" t="t"/>
                <a:pathLst>
                  <a:path extrusionOk="0" h="23697" w="34212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rect b="b" l="l" r="r" t="t"/>
                <a:pathLst>
                  <a:path extrusionOk="0" h="8825" w="7396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rect b="b" l="l" r="r" t="t"/>
                <a:pathLst>
                  <a:path extrusionOk="0" h="7680" w="2695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rect b="b" l="l" r="r" t="t"/>
                <a:pathLst>
                  <a:path extrusionOk="0" h="13650" w="12246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rect b="b" l="l" r="r" t="t"/>
                <a:pathLst>
                  <a:path extrusionOk="0" h="5718" w="7072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rect b="b" l="l" r="r" t="t"/>
                <a:pathLst>
                  <a:path extrusionOk="0" h="8758" w="7396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rect b="b" l="l" r="r" t="t"/>
                <a:pathLst>
                  <a:path extrusionOk="0" h="3410" w="5962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rect b="b" l="l" r="r" t="t"/>
                <a:pathLst>
                  <a:path extrusionOk="0" h="13467" w="11182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rect b="b" l="l" r="r" t="t"/>
                <a:pathLst>
                  <a:path extrusionOk="0" h="7626" w="11155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rect b="b" l="l" r="r" t="t"/>
                <a:pathLst>
                  <a:path extrusionOk="0" h="6418" w="704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rect b="b" l="l" r="r" t="t"/>
                <a:pathLst>
                  <a:path extrusionOk="0" h="5493" w="9392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rect b="b" l="l" r="r" t="t"/>
                <a:pathLst>
                  <a:path extrusionOk="0" h="3277" w="2725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rect b="b" l="l" r="r" t="t"/>
                <a:pathLst>
                  <a:path extrusionOk="0" h="5815" w="408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rect b="b" l="l" r="r" t="t"/>
                <a:pathLst>
                  <a:path extrusionOk="0" h="3339" w="5749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rect b="b" l="l" r="r" t="t"/>
                <a:pathLst>
                  <a:path extrusionOk="0" h="5425" w="4761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rect b="b" l="l" r="r" t="t"/>
                <a:pathLst>
                  <a:path extrusionOk="0" h="5168" w="7689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rect b="b" l="l" r="r" t="t"/>
                <a:pathLst>
                  <a:path extrusionOk="0" h="10870" w="59159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rect b="b" l="l" r="r" t="t"/>
                <a:pathLst>
                  <a:path extrusionOk="0" h="1563" w="2056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rect b="b" l="l" r="r" t="t"/>
                <a:pathLst>
                  <a:path extrusionOk="0" h="2158" w="542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rect b="b" l="l" r="r" t="t"/>
                <a:pathLst>
                  <a:path extrusionOk="0" h="3786" w="5358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rect b="b" l="l" r="r" t="t"/>
                <a:pathLst>
                  <a:path extrusionOk="0" h="5082" w="5647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rect b="b" l="l" r="r" t="t"/>
                <a:pathLst>
                  <a:path extrusionOk="0" h="4017" w="2624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rect b="b" l="l" r="r" t="t"/>
                <a:pathLst>
                  <a:path extrusionOk="0" h="2087" w="3915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rect b="b" l="l" r="r" t="t"/>
                <a:pathLst>
                  <a:path extrusionOk="0" h="3881" w="3553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rect b="b" l="l" r="r" t="t"/>
                <a:pathLst>
                  <a:path extrusionOk="0" h="5909" w="3084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rect b="b" l="l" r="r" t="t"/>
                <a:pathLst>
                  <a:path extrusionOk="0" h="4292" w="3641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rect b="b" l="l" r="r" t="t"/>
                <a:pathLst>
                  <a:path extrusionOk="0" h="7254" w="2984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rect b="b" l="l" r="r" t="t"/>
                <a:pathLst>
                  <a:path extrusionOk="0" h="1415" w="4137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rect b="b" l="l" r="r" t="t"/>
                <a:pathLst>
                  <a:path extrusionOk="0" h="4434" w="2734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rect b="b" l="l" r="r" t="t"/>
                <a:pathLst>
                  <a:path extrusionOk="0" h="3499" w="6357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rect b="b" l="l" r="r" t="t"/>
                <a:pathLst>
                  <a:path extrusionOk="0" h="1884" w="1439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rect b="b" l="l" r="r" t="t"/>
                <a:pathLst>
                  <a:path extrusionOk="0" h="618" w="3108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rect b="b" l="l" r="r" t="t"/>
                <a:pathLst>
                  <a:path extrusionOk="0" h="3185" w="5909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rect b="b" l="l" r="r" t="t"/>
                <a:pathLst>
                  <a:path extrusionOk="0" h="4084" w="4454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rect b="b" l="l" r="r" t="t"/>
                <a:pathLst>
                  <a:path extrusionOk="0" h="7574" w="3113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rect b="b" l="l" r="r" t="t"/>
                <a:pathLst>
                  <a:path extrusionOk="0" h="4275" w="4493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rect b="b" l="l" r="r" t="t"/>
                <a:pathLst>
                  <a:path extrusionOk="0" h="3649" w="1097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rect b="b" l="l" r="r" t="t"/>
              <a:pathLst>
                <a:path extrusionOk="0" h="85630" w="200823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chemeClr val="accent3">
              <a:alpha val="541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 txBox="1"/>
          <p:nvPr>
            <p:ph idx="1" type="subTitle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/>
          <p:nvPr>
            <p:ph idx="2" type="subTitle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/>
          <p:nvPr>
            <p:ph idx="3" type="subTitle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/>
          <p:nvPr>
            <p:ph hasCustomPrompt="1" type="title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/>
          <p:nvPr>
            <p:ph hasCustomPrompt="1" idx="4" type="title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/>
          <p:nvPr>
            <p:ph hasCustomPrompt="1" idx="5" type="title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/>
          <p:nvPr>
            <p:ph idx="6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/>
          <p:nvPr>
            <p:ph idx="1" type="subTitle"/>
          </p:nvPr>
        </p:nvSpPr>
        <p:spPr>
          <a:xfrm>
            <a:off x="3527850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2" name="Google Shape;432;p16"/>
          <p:cNvSpPr txBox="1"/>
          <p:nvPr>
            <p:ph idx="2" type="subTitle"/>
          </p:nvPr>
        </p:nvSpPr>
        <p:spPr>
          <a:xfrm>
            <a:off x="790401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16"/>
          <p:cNvSpPr txBox="1"/>
          <p:nvPr>
            <p:ph idx="3" type="subTitle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4" name="Google Shape;434;p16"/>
          <p:cNvSpPr txBox="1"/>
          <p:nvPr>
            <p:ph idx="4" type="subTitle"/>
          </p:nvPr>
        </p:nvSpPr>
        <p:spPr>
          <a:xfrm>
            <a:off x="3529650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5" type="subTitle"/>
          </p:nvPr>
        </p:nvSpPr>
        <p:spPr>
          <a:xfrm>
            <a:off x="6267099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6" type="subTitle"/>
          </p:nvPr>
        </p:nvSpPr>
        <p:spPr>
          <a:xfrm>
            <a:off x="6268899" y="2197473"/>
            <a:ext cx="2084700" cy="6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7"/>
          <p:cNvSpPr txBox="1"/>
          <p:nvPr>
            <p:ph idx="1" type="subTitle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2" name="Google Shape;442;p17"/>
          <p:cNvSpPr txBox="1"/>
          <p:nvPr>
            <p:ph idx="2" type="subTitle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17"/>
          <p:cNvSpPr txBox="1"/>
          <p:nvPr>
            <p:ph idx="3" type="subTitle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/>
          <p:nvPr>
            <p:ph idx="4" type="subTitle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5" name="Google Shape;445;p17"/>
          <p:cNvSpPr txBox="1"/>
          <p:nvPr>
            <p:ph idx="5" type="subTitle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6" name="Google Shape;446;p17"/>
          <p:cNvSpPr txBox="1"/>
          <p:nvPr>
            <p:ph idx="6" type="subTitle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7" name="Google Shape;447;p17"/>
          <p:cNvSpPr txBox="1"/>
          <p:nvPr>
            <p:ph idx="7" type="subTitle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8" name="Google Shape;448;p17"/>
          <p:cNvSpPr txBox="1"/>
          <p:nvPr>
            <p:ph idx="8" type="subTitle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idx="1" type="subTitle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3" name="Google Shape;453;p18"/>
          <p:cNvSpPr txBox="1"/>
          <p:nvPr>
            <p:ph idx="2" type="subTitle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3" type="subTitle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idx="4" type="subTitle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5" type="subTitle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6" type="subTitle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7" type="subTitle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8" type="subTitle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9" type="subTitle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13" type="subTitle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18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3" name="Google Shape;463;p18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9"/>
          <p:cNvSpPr txBox="1"/>
          <p:nvPr>
            <p:ph idx="1" type="subTitle"/>
          </p:nvPr>
        </p:nvSpPr>
        <p:spPr>
          <a:xfrm>
            <a:off x="5962551" y="1289098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2" name="Google Shape;472;p19"/>
          <p:cNvSpPr txBox="1"/>
          <p:nvPr>
            <p:ph idx="2" type="subTitle"/>
          </p:nvPr>
        </p:nvSpPr>
        <p:spPr>
          <a:xfrm>
            <a:off x="5962550" y="1636375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19"/>
          <p:cNvSpPr txBox="1"/>
          <p:nvPr>
            <p:ph idx="3" type="subTitle"/>
          </p:nvPr>
        </p:nvSpPr>
        <p:spPr>
          <a:xfrm>
            <a:off x="5962551" y="2312873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4" name="Google Shape;474;p19"/>
          <p:cNvSpPr txBox="1"/>
          <p:nvPr>
            <p:ph idx="4" type="subTitle"/>
          </p:nvPr>
        </p:nvSpPr>
        <p:spPr>
          <a:xfrm>
            <a:off x="5962550" y="2660150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/>
          <p:nvPr>
            <p:ph idx="5" type="subTitle"/>
          </p:nvPr>
        </p:nvSpPr>
        <p:spPr>
          <a:xfrm>
            <a:off x="5962551" y="3336648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6" name="Google Shape;476;p19"/>
          <p:cNvSpPr txBox="1"/>
          <p:nvPr>
            <p:ph idx="6" type="subTitle"/>
          </p:nvPr>
        </p:nvSpPr>
        <p:spPr>
          <a:xfrm>
            <a:off x="5962550" y="3683925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7" name="Google Shape;477;p19"/>
          <p:cNvSpPr txBox="1"/>
          <p:nvPr>
            <p:ph idx="7" type="subTitle"/>
          </p:nvPr>
        </p:nvSpPr>
        <p:spPr>
          <a:xfrm>
            <a:off x="1529150" y="1289098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8" name="Google Shape;478;p19"/>
          <p:cNvSpPr txBox="1"/>
          <p:nvPr>
            <p:ph idx="8" type="subTitle"/>
          </p:nvPr>
        </p:nvSpPr>
        <p:spPr>
          <a:xfrm>
            <a:off x="828650" y="1636375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/>
          <p:nvPr>
            <p:ph idx="9" type="subTitle"/>
          </p:nvPr>
        </p:nvSpPr>
        <p:spPr>
          <a:xfrm>
            <a:off x="1529150" y="2312873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80" name="Google Shape;480;p19"/>
          <p:cNvSpPr txBox="1"/>
          <p:nvPr>
            <p:ph idx="13" type="subTitle"/>
          </p:nvPr>
        </p:nvSpPr>
        <p:spPr>
          <a:xfrm>
            <a:off x="828650" y="2660150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19"/>
          <p:cNvSpPr txBox="1"/>
          <p:nvPr>
            <p:ph idx="14" type="subTitle"/>
          </p:nvPr>
        </p:nvSpPr>
        <p:spPr>
          <a:xfrm>
            <a:off x="1529150" y="3336648"/>
            <a:ext cx="16713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82" name="Google Shape;482;p19"/>
          <p:cNvSpPr txBox="1"/>
          <p:nvPr>
            <p:ph idx="15" type="subTitle"/>
          </p:nvPr>
        </p:nvSpPr>
        <p:spPr>
          <a:xfrm>
            <a:off x="828650" y="3683925"/>
            <a:ext cx="23718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19"/>
          <p:cNvSpPr txBox="1"/>
          <p:nvPr>
            <p:ph hasCustomPrompt="1" type="title"/>
          </p:nvPr>
        </p:nvSpPr>
        <p:spPr>
          <a:xfrm>
            <a:off x="3310000" y="134835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/>
          <p:nvPr>
            <p:ph hasCustomPrompt="1" idx="16" type="title"/>
          </p:nvPr>
        </p:nvSpPr>
        <p:spPr>
          <a:xfrm>
            <a:off x="3310000" y="2430675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/>
          <p:nvPr>
            <p:ph hasCustomPrompt="1" idx="17" type="title"/>
          </p:nvPr>
        </p:nvSpPr>
        <p:spPr>
          <a:xfrm>
            <a:off x="3310000" y="3448225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/>
          <p:nvPr>
            <p:ph hasCustomPrompt="1" idx="18" type="title"/>
          </p:nvPr>
        </p:nvSpPr>
        <p:spPr>
          <a:xfrm>
            <a:off x="4648175" y="134835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7" name="Google Shape;487;p19"/>
          <p:cNvSpPr txBox="1"/>
          <p:nvPr>
            <p:ph hasCustomPrompt="1" idx="19" type="title"/>
          </p:nvPr>
        </p:nvSpPr>
        <p:spPr>
          <a:xfrm>
            <a:off x="4648175" y="2430675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8" name="Google Shape;488;p19"/>
          <p:cNvSpPr txBox="1"/>
          <p:nvPr>
            <p:ph hasCustomPrompt="1" idx="20" type="title"/>
          </p:nvPr>
        </p:nvSpPr>
        <p:spPr>
          <a:xfrm>
            <a:off x="4648175" y="3448225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9"/>
          <p:cNvSpPr txBox="1"/>
          <p:nvPr>
            <p:ph idx="21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93" name="Google Shape;493;p20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94" name="Google Shape;494;p20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20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20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97" name="Google Shape;497;p20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20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20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500" name="Google Shape;500;p20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501" name="Google Shape;501;p20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0"/>
          <p:cNvSpPr txBox="1"/>
          <p:nvPr>
            <p:ph hasCustomPrompt="1"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4" name="Google Shape;504;p20"/>
          <p:cNvSpPr txBox="1"/>
          <p:nvPr>
            <p:ph hasCustomPrompt="1" idx="9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5" name="Google Shape;505;p20"/>
          <p:cNvSpPr txBox="1"/>
          <p:nvPr>
            <p:ph hasCustomPrompt="1" idx="13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" name="Google Shape;506;p20"/>
          <p:cNvSpPr txBox="1"/>
          <p:nvPr>
            <p:ph hasCustomPrompt="1" idx="14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" name="Google Shape;507;p20"/>
          <p:cNvSpPr txBox="1"/>
          <p:nvPr>
            <p:ph idx="1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3">
  <p:cSld name="BLANK_1_1">
    <p:bg>
      <p:bgPr>
        <a:solidFill>
          <a:schemeClr val="accent4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chemeClr val="accent3">
              <a:alpha val="3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"/>
          <p:cNvSpPr txBox="1"/>
          <p:nvPr>
            <p:ph type="title"/>
          </p:nvPr>
        </p:nvSpPr>
        <p:spPr>
          <a:xfrm>
            <a:off x="3218625" y="844300"/>
            <a:ext cx="52122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511" name="Google Shape;511;p21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512" name="Google Shape;512;p21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3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"/>
          <p:cNvSpPr/>
          <p:nvPr/>
        </p:nvSpPr>
        <p:spPr>
          <a:xfrm rot="5400000">
            <a:off x="-276150" y="276300"/>
            <a:ext cx="5143500" cy="4590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 flipH="1" rot="10800000">
            <a:off x="-17150" y="4050"/>
            <a:ext cx="9186900" cy="5166000"/>
          </a:xfrm>
          <a:prstGeom prst="rect">
            <a:avLst/>
          </a:prstGeom>
          <a:solidFill>
            <a:schemeClr val="accent3">
              <a:alpha val="36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 txBox="1"/>
          <p:nvPr>
            <p:ph type="title"/>
          </p:nvPr>
        </p:nvSpPr>
        <p:spPr>
          <a:xfrm>
            <a:off x="823425" y="1006225"/>
            <a:ext cx="50355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800"/>
            </a:lvl9pPr>
          </a:lstStyle>
          <a:p/>
        </p:txBody>
      </p:sp>
      <p:grpSp>
        <p:nvGrpSpPr>
          <p:cNvPr id="518" name="Google Shape;518;p22"/>
          <p:cNvGrpSpPr/>
          <p:nvPr/>
        </p:nvGrpSpPr>
        <p:grpSpPr>
          <a:xfrm rot="10800000">
            <a:off x="8191433" y="9225"/>
            <a:ext cx="978317" cy="5155625"/>
            <a:chOff x="0" y="-4175"/>
            <a:chExt cx="1838250" cy="5155625"/>
          </a:xfrm>
        </p:grpSpPr>
        <p:sp>
          <p:nvSpPr>
            <p:cNvPr id="519" name="Google Shape;519;p22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23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524" name="Google Shape;524;p23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3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 flipH="1" rot="3327516">
            <a:off x="-5058893" y="194334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2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1_1_2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7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7"/>
          <p:cNvSpPr txBox="1"/>
          <p:nvPr>
            <p:ph idx="1" type="subTitle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3" name="Google Shape;543;p27"/>
          <p:cNvSpPr txBox="1"/>
          <p:nvPr>
            <p:ph idx="2" type="subTitle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27"/>
          <p:cNvSpPr txBox="1"/>
          <p:nvPr>
            <p:ph idx="3" type="subTitle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p27"/>
          <p:cNvSpPr txBox="1"/>
          <p:nvPr>
            <p:ph hasCustomPrompt="1" type="title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6" name="Google Shape;546;p27"/>
          <p:cNvSpPr txBox="1"/>
          <p:nvPr>
            <p:ph hasCustomPrompt="1" idx="4" type="title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7" name="Google Shape;547;p2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 txBox="1"/>
          <p:nvPr>
            <p:ph idx="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BLANK_1_1_1_1_1_1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8"/>
          <p:cNvSpPr/>
          <p:nvPr/>
        </p:nvSpPr>
        <p:spPr>
          <a:xfrm>
            <a:off x="0" y="387100"/>
            <a:ext cx="9898655" cy="1084938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5">
              <a:alpha val="407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8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53" name="Google Shape;553;p28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fmla="val 5366625" name="adj1"/>
                <a:gd fmla="val 16232262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fmla="val 5366625" name="adj1"/>
                <a:gd fmla="val 1622669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55" name="Google Shape;555;p28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8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57" name="Google Shape;557;p28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8"/>
          <p:cNvSpPr/>
          <p:nvPr/>
        </p:nvSpPr>
        <p:spPr>
          <a:xfrm>
            <a:off x="-5524513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chemeClr val="accent4">
              <a:alpha val="262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8"/>
          <p:cNvSpPr/>
          <p:nvPr/>
        </p:nvSpPr>
        <p:spPr>
          <a:xfrm>
            <a:off x="7524737" y="1304775"/>
            <a:ext cx="10491379" cy="3840746"/>
          </a:xfrm>
          <a:custGeom>
            <a:rect b="b" l="l" r="r" t="t"/>
            <a:pathLst>
              <a:path extrusionOk="0" h="121687" w="138395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chemeClr val="accent4">
              <a:alpha val="262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8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BLANK_1_1_1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9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95" name="Google Shape;595;p29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chemeClr val="dk1">
                <a:alpha val="53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chemeClr val="accent4">
                <a:alpha val="53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9"/>
          <p:cNvSpPr txBox="1"/>
          <p:nvPr>
            <p:ph idx="1" type="subTitle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98" name="Google Shape;598;p29"/>
          <p:cNvSpPr txBox="1"/>
          <p:nvPr>
            <p:ph idx="2" type="subTitle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9" name="Google Shape;599;p29"/>
          <p:cNvSpPr txBox="1"/>
          <p:nvPr>
            <p:ph idx="3" type="subTitle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0" name="Google Shape;600;p29"/>
          <p:cNvSpPr txBox="1"/>
          <p:nvPr>
            <p:ph idx="4" type="subTitle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1" name="Google Shape;601;p29"/>
          <p:cNvSpPr txBox="1"/>
          <p:nvPr>
            <p:ph idx="5" type="subTitle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02" name="Google Shape;602;p29"/>
          <p:cNvSpPr txBox="1"/>
          <p:nvPr>
            <p:ph idx="6" type="subTitle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29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4" name="Google Shape;604;p29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5" name="Google Shape;605;p29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4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30"/>
          <p:cNvGrpSpPr/>
          <p:nvPr/>
        </p:nvGrpSpPr>
        <p:grpSpPr>
          <a:xfrm flipH="1">
            <a:off x="-146219" y="2118635"/>
            <a:ext cx="9436379" cy="3258279"/>
            <a:chOff x="-604425" y="-5735707"/>
            <a:chExt cx="7499904" cy="2589635"/>
          </a:xfrm>
        </p:grpSpPr>
        <p:sp>
          <p:nvSpPr>
            <p:cNvPr id="608" name="Google Shape;608;p30"/>
            <p:cNvSpPr/>
            <p:nvPr/>
          </p:nvSpPr>
          <p:spPr>
            <a:xfrm>
              <a:off x="-604425" y="-5735707"/>
              <a:ext cx="7499904" cy="2410421"/>
            </a:xfrm>
            <a:custGeom>
              <a:rect b="b" l="l" r="r" t="t"/>
              <a:pathLst>
                <a:path extrusionOk="0" h="31216" w="97127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chemeClr val="dk1">
                <a:alpha val="53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-409685" y="-5158515"/>
              <a:ext cx="7169027" cy="2012442"/>
            </a:xfrm>
            <a:custGeom>
              <a:rect b="b" l="l" r="r" t="t"/>
              <a:pathLst>
                <a:path extrusionOk="0" h="26062" w="92842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chemeClr val="accent4">
                <a:alpha val="53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0"/>
          <p:cNvSpPr txBox="1"/>
          <p:nvPr>
            <p:ph idx="1" type="subTitle"/>
          </p:nvPr>
        </p:nvSpPr>
        <p:spPr>
          <a:xfrm>
            <a:off x="3643424" y="1804300"/>
            <a:ext cx="1858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11" name="Google Shape;611;p30"/>
          <p:cNvSpPr txBox="1"/>
          <p:nvPr>
            <p:ph idx="2" type="subTitle"/>
          </p:nvPr>
        </p:nvSpPr>
        <p:spPr>
          <a:xfrm>
            <a:off x="1208040" y="2407030"/>
            <a:ext cx="18549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30"/>
          <p:cNvSpPr txBox="1"/>
          <p:nvPr>
            <p:ph idx="3" type="subTitle"/>
          </p:nvPr>
        </p:nvSpPr>
        <p:spPr>
          <a:xfrm>
            <a:off x="1205538" y="1804300"/>
            <a:ext cx="1858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13" name="Google Shape;613;p30"/>
          <p:cNvSpPr txBox="1"/>
          <p:nvPr>
            <p:ph idx="4" type="subTitle"/>
          </p:nvPr>
        </p:nvSpPr>
        <p:spPr>
          <a:xfrm>
            <a:off x="3645074" y="2407030"/>
            <a:ext cx="18549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30"/>
          <p:cNvSpPr txBox="1"/>
          <p:nvPr>
            <p:ph idx="5" type="subTitle"/>
          </p:nvPr>
        </p:nvSpPr>
        <p:spPr>
          <a:xfrm>
            <a:off x="6081305" y="1804300"/>
            <a:ext cx="1858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15" name="Google Shape;615;p30"/>
          <p:cNvSpPr txBox="1"/>
          <p:nvPr>
            <p:ph idx="6" type="subTitle"/>
          </p:nvPr>
        </p:nvSpPr>
        <p:spPr>
          <a:xfrm>
            <a:off x="6082955" y="2407030"/>
            <a:ext cx="18549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30"/>
          <p:cNvSpPr txBox="1"/>
          <p:nvPr>
            <p:ph hasCustomPrompt="1" type="title"/>
          </p:nvPr>
        </p:nvSpPr>
        <p:spPr>
          <a:xfrm>
            <a:off x="1582200" y="3655688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7" name="Google Shape;617;p30"/>
          <p:cNvSpPr txBox="1"/>
          <p:nvPr>
            <p:ph hasCustomPrompt="1" idx="7" type="title"/>
          </p:nvPr>
        </p:nvSpPr>
        <p:spPr>
          <a:xfrm>
            <a:off x="4020074" y="3655688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8" name="Google Shape;618;p30"/>
          <p:cNvSpPr txBox="1"/>
          <p:nvPr>
            <p:ph hasCustomPrompt="1" idx="8" type="title"/>
          </p:nvPr>
        </p:nvSpPr>
        <p:spPr>
          <a:xfrm>
            <a:off x="6457955" y="3655688"/>
            <a:ext cx="11049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9" name="Google Shape;619;p30"/>
          <p:cNvSpPr txBox="1"/>
          <p:nvPr>
            <p:ph idx="9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12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1"/>
          <p:cNvSpPr/>
          <p:nvPr/>
        </p:nvSpPr>
        <p:spPr>
          <a:xfrm flipH="1" rot="5400000">
            <a:off x="-967650" y="296295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1"/>
          <p:cNvSpPr txBox="1"/>
          <p:nvPr>
            <p:ph idx="1" type="subTitle"/>
          </p:nvPr>
        </p:nvSpPr>
        <p:spPr>
          <a:xfrm>
            <a:off x="3923800" y="1282775"/>
            <a:ext cx="2805900" cy="425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23" name="Google Shape;623;p31"/>
          <p:cNvSpPr txBox="1"/>
          <p:nvPr>
            <p:ph idx="2" type="subTitle"/>
          </p:nvPr>
        </p:nvSpPr>
        <p:spPr>
          <a:xfrm>
            <a:off x="3923795" y="1708481"/>
            <a:ext cx="39819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4" name="Google Shape;624;p31"/>
          <p:cNvSpPr/>
          <p:nvPr/>
        </p:nvSpPr>
        <p:spPr>
          <a:xfrm rot="-5400000">
            <a:off x="8006293" y="4250010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 rot="-5400000">
            <a:off x="8006293" y="1678540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 rot="-5400000">
            <a:off x="8006293" y="-950601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1"/>
          <p:cNvSpPr txBox="1"/>
          <p:nvPr>
            <p:ph idx="3" type="subTitle"/>
          </p:nvPr>
        </p:nvSpPr>
        <p:spPr>
          <a:xfrm>
            <a:off x="3923800" y="2410425"/>
            <a:ext cx="2805900" cy="425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28" name="Google Shape;628;p31"/>
          <p:cNvSpPr txBox="1"/>
          <p:nvPr>
            <p:ph idx="4" type="subTitle"/>
          </p:nvPr>
        </p:nvSpPr>
        <p:spPr>
          <a:xfrm>
            <a:off x="3923795" y="2836120"/>
            <a:ext cx="39819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31"/>
          <p:cNvSpPr txBox="1"/>
          <p:nvPr>
            <p:ph idx="5" type="subTitle"/>
          </p:nvPr>
        </p:nvSpPr>
        <p:spPr>
          <a:xfrm>
            <a:off x="3923800" y="3538075"/>
            <a:ext cx="2805900" cy="425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630" name="Google Shape;630;p31"/>
          <p:cNvSpPr txBox="1"/>
          <p:nvPr>
            <p:ph idx="6" type="subTitle"/>
          </p:nvPr>
        </p:nvSpPr>
        <p:spPr>
          <a:xfrm>
            <a:off x="3923795" y="3963782"/>
            <a:ext cx="39819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1" name="Google Shape;631;p31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2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2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2"/>
          <p:cNvSpPr txBox="1"/>
          <p:nvPr>
            <p:ph idx="1" type="body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636" name="Google Shape;636;p32"/>
          <p:cNvSpPr txBox="1"/>
          <p:nvPr>
            <p:ph idx="2" type="body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637" name="Google Shape;637;p32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rect b="b" l="l" r="r" t="t"/>
            <a:pathLst>
              <a:path extrusionOk="0" h="16824" w="32998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rect b="b" l="l" r="r" t="t"/>
            <a:pathLst>
              <a:path extrusionOk="0" h="18058" w="49715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rect b="b" l="l" r="r" t="t"/>
            <a:pathLst>
              <a:path extrusionOk="0" h="18058" w="49715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rect b="b" l="l" r="r" t="t"/>
            <a:pathLst>
              <a:path extrusionOk="0" h="9165" w="18309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rect b="b" l="l" r="r" t="t"/>
            <a:pathLst>
              <a:path extrusionOk="0" h="6403" w="12807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rect b="b" l="l" r="r" t="t"/>
            <a:pathLst>
              <a:path extrusionOk="0" h="3286" w="6592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rect b="b" l="l" r="r" t="t"/>
            <a:pathLst>
              <a:path extrusionOk="0" h="19149" w="19627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rect b="b" l="l" r="r" t="t"/>
            <a:pathLst>
              <a:path extrusionOk="0" h="34277" w="2302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rect b="b" l="l" r="r" t="t"/>
            <a:pathLst>
              <a:path extrusionOk="0" h="9271" w="3432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rect b="b" l="l" r="r" t="t"/>
            <a:pathLst>
              <a:path extrusionOk="0" h="5846" w="2972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rect b="b" l="l" r="r" t="t"/>
            <a:pathLst>
              <a:path extrusionOk="0" h="9909" w="10128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rect b="b" l="l" r="r" t="t"/>
            <a:pathLst>
              <a:path extrusionOk="0" h="8823" w="5943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rect b="b" l="l" r="r" t="t"/>
            <a:pathLst>
              <a:path extrusionOk="0" h="3663" w="5441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rect b="b" l="l" r="r" t="t"/>
            <a:pathLst>
              <a:path extrusionOk="0" h="4289" w="838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rect b="b" l="l" r="r" t="t"/>
            <a:pathLst>
              <a:path extrusionOk="0" h="13934" w="14292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rect b="b" l="l" r="r" t="t"/>
            <a:pathLst>
              <a:path extrusionOk="0" h="19858" w="2036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rect b="b" l="l" r="r" t="t"/>
            <a:pathLst>
              <a:path extrusionOk="0" h="29547" w="6864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rect b="b" l="l" r="r" t="t"/>
            <a:pathLst>
              <a:path extrusionOk="0" h="15698" w="9792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rect b="b" l="l" r="r" t="t"/>
            <a:pathLst>
              <a:path extrusionOk="0" h="11009" w="4876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rect b="b" l="l" r="r" t="t"/>
            <a:pathLst>
              <a:path extrusionOk="0" h="10101" w="1026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rect b="b" l="l" r="r" t="t"/>
            <a:pathLst>
              <a:path extrusionOk="0" h="8869" w="1675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rect b="b" l="l" r="r" t="t"/>
            <a:pathLst>
              <a:path extrusionOk="0" h="7232" w="881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rect b="b" l="l" r="r" t="t"/>
            <a:pathLst>
              <a:path extrusionOk="0" h="8887" w="2303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rect b="b" l="l" r="r" t="t"/>
            <a:pathLst>
              <a:path extrusionOk="0" h="5944" w="9124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rect b="b" l="l" r="r" t="t"/>
            <a:pathLst>
              <a:path extrusionOk="0" h="8109" w="406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rect b="b" l="l" r="r" t="t"/>
            <a:pathLst>
              <a:path extrusionOk="0" h="6665" w="2805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rect b="b" l="l" r="r" t="t"/>
            <a:pathLst>
              <a:path extrusionOk="0" h="3349" w="6696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rect b="b" l="l" r="r" t="t"/>
            <a:pathLst>
              <a:path extrusionOk="0" h="2344" w="4709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rect b="b" l="l" r="r" t="t"/>
            <a:pathLst>
              <a:path extrusionOk="0" h="1214" w="2407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rect b="b" l="l" r="r" t="t"/>
              <a:pathLst>
                <a:path extrusionOk="0" h="9534" w="9793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rect b="b" l="l" r="r" t="t"/>
              <a:pathLst>
                <a:path extrusionOk="0" h="9533" w="9772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rect b="b" l="l" r="r" t="t"/>
              <a:pathLst>
                <a:path extrusionOk="0" h="19149" w="19648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rect b="b" l="l" r="r" t="t"/>
              <a:pathLst>
                <a:path extrusionOk="0" h="34277" w="2302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rect b="b" l="l" r="r" t="t"/>
              <a:pathLst>
                <a:path extrusionOk="0" h="9271" w="3433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rect b="b" l="l" r="r" t="t"/>
              <a:pathLst>
                <a:path extrusionOk="0" h="5846" w="2993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rect b="b" l="l" r="r" t="t"/>
              <a:pathLst>
                <a:path extrusionOk="0" h="8972" w="9731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rect b="b" l="l" r="r" t="t"/>
              <a:pathLst>
                <a:path extrusionOk="0" h="6703" w="6592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rect b="b" l="l" r="r" t="t"/>
              <a:pathLst>
                <a:path extrusionOk="0" h="3669" w="7554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rect b="b" l="l" r="r" t="t"/>
              <a:pathLst>
                <a:path extrusionOk="0" h="5195" w="1814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rect b="b" l="l" r="r" t="t"/>
              <a:pathLst>
                <a:path extrusionOk="0" h="5356" w="180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rect b="b" l="l" r="r" t="t"/>
              <a:pathLst>
                <a:path extrusionOk="0" h="3725" w="7471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rect b="b" l="l" r="r" t="t"/>
              <a:pathLst>
                <a:path extrusionOk="0" h="2616" w="5211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rect b="b" l="l" r="r" t="t"/>
              <a:pathLst>
                <a:path extrusionOk="0" h="1340" w="2658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rect b="b" l="l" r="r" t="t"/>
              <a:pathLst>
                <a:path extrusionOk="0" h="9165" w="1833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rect b="b" l="l" r="r" t="t"/>
              <a:pathLst>
                <a:path extrusionOk="0" h="6403" w="12827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rect b="b" l="l" r="r" t="t"/>
              <a:pathLst>
                <a:path extrusionOk="0" h="10603" w="9563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rect b="b" l="l" r="r" t="t"/>
              <a:pathLst>
                <a:path extrusionOk="0" h="6958" w="14502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rect b="b" l="l" r="r" t="t"/>
              <a:pathLst>
                <a:path extrusionOk="0" h="18141" w="4165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rect b="b" l="l" r="r" t="t"/>
              <a:pathLst>
                <a:path extrusionOk="0" h="5755" w="11509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rect b="b" l="l" r="r" t="t"/>
              <a:pathLst>
                <a:path extrusionOk="0" h="4018" w="8035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rect b="b" l="l" r="r" t="t"/>
              <a:pathLst>
                <a:path extrusionOk="0" h="2355" w="4479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rect b="b" l="l" r="r" t="t"/>
              <a:pathLst>
                <a:path extrusionOk="0" h="3454" w="1298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rect b="b" l="l" r="r" t="t"/>
              <a:pathLst>
                <a:path extrusionOk="0" h="3348" w="1235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rect b="b" l="l" r="r" t="t"/>
              <a:pathLst>
                <a:path extrusionOk="0" h="2910" w="2532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rect b="b" l="l" r="r" t="t"/>
              <a:pathLst>
                <a:path extrusionOk="0" h="3076" w="1801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rect b="b" l="l" r="r" t="t"/>
              <a:pathLst>
                <a:path extrusionOk="0" h="1193" w="3955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rect b="b" l="l" r="r" t="t"/>
              <a:pathLst>
                <a:path extrusionOk="0" h="2072" w="4123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rect b="b" l="l" r="r" t="t"/>
            <a:pathLst>
              <a:path extrusionOk="0" h="10603" w="9584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rect b="b" l="l" r="r" t="t"/>
            <a:pathLst>
              <a:path extrusionOk="0" h="6952" w="1448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rect b="b" l="l" r="r" t="t"/>
            <a:pathLst>
              <a:path extrusionOk="0" h="18141" w="4144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rect b="b" l="l" r="r" t="t"/>
            <a:pathLst>
              <a:path extrusionOk="0" h="5755" w="11509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rect b="b" l="l" r="r" t="t"/>
            <a:pathLst>
              <a:path extrusionOk="0" h="4018" w="8036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5" name="Google Shape;705;p33"/>
          <p:cNvSpPr txBox="1"/>
          <p:nvPr>
            <p:ph idx="1" type="subTitle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/>
          <p:nvPr/>
        </p:nvSpPr>
        <p:spPr>
          <a:xfrm flipH="1" rot="10800000">
            <a:off x="4154463" y="-4762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0" y="-4750"/>
            <a:ext cx="416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4"/>
          <p:cNvSpPr txBox="1"/>
          <p:nvPr>
            <p:ph type="title"/>
          </p:nvPr>
        </p:nvSpPr>
        <p:spPr>
          <a:xfrm>
            <a:off x="1737525" y="3126375"/>
            <a:ext cx="28608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0" name="Google Shape;710;p34"/>
          <p:cNvSpPr txBox="1"/>
          <p:nvPr>
            <p:ph idx="1" type="subTitle"/>
          </p:nvPr>
        </p:nvSpPr>
        <p:spPr>
          <a:xfrm>
            <a:off x="823425" y="1478125"/>
            <a:ext cx="37749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5"/>
          <p:cNvGrpSpPr/>
          <p:nvPr/>
        </p:nvGrpSpPr>
        <p:grpSpPr>
          <a:xfrm>
            <a:off x="-33675" y="1157552"/>
            <a:ext cx="9236700" cy="1703459"/>
            <a:chOff x="-33675" y="1268362"/>
            <a:chExt cx="9236700" cy="1703459"/>
          </a:xfrm>
        </p:grpSpPr>
        <p:sp>
          <p:nvSpPr>
            <p:cNvPr id="713" name="Google Shape;713;p35"/>
            <p:cNvSpPr/>
            <p:nvPr/>
          </p:nvSpPr>
          <p:spPr>
            <a:xfrm>
              <a:off x="-33675" y="1913325"/>
              <a:ext cx="9236700" cy="383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35"/>
            <p:cNvGrpSpPr/>
            <p:nvPr/>
          </p:nvGrpSpPr>
          <p:grpSpPr>
            <a:xfrm>
              <a:off x="1344422" y="1268362"/>
              <a:ext cx="2957061" cy="1703459"/>
              <a:chOff x="1020857" y="1133175"/>
              <a:chExt cx="3374100" cy="1943700"/>
            </a:xfrm>
          </p:grpSpPr>
          <p:sp>
            <p:nvSpPr>
              <p:cNvPr id="715" name="Google Shape;715;p35"/>
              <p:cNvSpPr/>
              <p:nvPr/>
            </p:nvSpPr>
            <p:spPr>
              <a:xfrm>
                <a:off x="1020857" y="1133175"/>
                <a:ext cx="3374100" cy="1943700"/>
              </a:xfrm>
              <a:prstGeom prst="roundRect">
                <a:avLst>
                  <a:gd fmla="val 1111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161557" y="1246725"/>
                <a:ext cx="3092700" cy="1716600"/>
              </a:xfrm>
              <a:prstGeom prst="roundRect">
                <a:avLst>
                  <a:gd fmla="val 11110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5"/>
            <p:cNvGrpSpPr/>
            <p:nvPr/>
          </p:nvGrpSpPr>
          <p:grpSpPr>
            <a:xfrm>
              <a:off x="4867826" y="1268362"/>
              <a:ext cx="2957061" cy="1703459"/>
              <a:chOff x="4780332" y="1133175"/>
              <a:chExt cx="3374100" cy="1943700"/>
            </a:xfrm>
          </p:grpSpPr>
          <p:sp>
            <p:nvSpPr>
              <p:cNvPr id="718" name="Google Shape;718;p35"/>
              <p:cNvSpPr/>
              <p:nvPr/>
            </p:nvSpPr>
            <p:spPr>
              <a:xfrm>
                <a:off x="4780332" y="1133175"/>
                <a:ext cx="3374100" cy="1943700"/>
              </a:xfrm>
              <a:prstGeom prst="roundRect">
                <a:avLst>
                  <a:gd fmla="val 1111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4921032" y="1246725"/>
                <a:ext cx="3092700" cy="1716600"/>
              </a:xfrm>
              <a:prstGeom prst="roundRect">
                <a:avLst>
                  <a:gd fmla="val 11110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0" name="Google Shape;720;p35"/>
            <p:cNvSpPr/>
            <p:nvPr/>
          </p:nvSpPr>
          <p:spPr>
            <a:xfrm rot="5400000">
              <a:off x="7120869" y="2407200"/>
              <a:ext cx="335611" cy="329100"/>
            </a:xfrm>
            <a:custGeom>
              <a:rect b="b" l="l" r="r" t="t"/>
              <a:pathLst>
                <a:path extrusionOk="0" h="2179" w="2222">
                  <a:moveTo>
                    <a:pt x="477" y="1"/>
                  </a:moveTo>
                  <a:lnTo>
                    <a:pt x="895" y="513"/>
                  </a:lnTo>
                  <a:lnTo>
                    <a:pt x="1" y="513"/>
                  </a:lnTo>
                  <a:lnTo>
                    <a:pt x="1" y="1659"/>
                  </a:lnTo>
                  <a:lnTo>
                    <a:pt x="895" y="1659"/>
                  </a:lnTo>
                  <a:lnTo>
                    <a:pt x="477" y="2179"/>
                  </a:lnTo>
                  <a:lnTo>
                    <a:pt x="1234" y="2179"/>
                  </a:lnTo>
                  <a:lnTo>
                    <a:pt x="2222" y="109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 rot="5400000">
              <a:off x="5236219" y="2407200"/>
              <a:ext cx="335611" cy="329100"/>
            </a:xfrm>
            <a:custGeom>
              <a:rect b="b" l="l" r="r" t="t"/>
              <a:pathLst>
                <a:path extrusionOk="0" h="2179" w="2222">
                  <a:moveTo>
                    <a:pt x="477" y="1"/>
                  </a:moveTo>
                  <a:lnTo>
                    <a:pt x="895" y="513"/>
                  </a:lnTo>
                  <a:lnTo>
                    <a:pt x="1" y="513"/>
                  </a:lnTo>
                  <a:lnTo>
                    <a:pt x="1" y="1659"/>
                  </a:lnTo>
                  <a:lnTo>
                    <a:pt x="895" y="1659"/>
                  </a:lnTo>
                  <a:lnTo>
                    <a:pt x="477" y="2179"/>
                  </a:lnTo>
                  <a:lnTo>
                    <a:pt x="1234" y="2179"/>
                  </a:lnTo>
                  <a:lnTo>
                    <a:pt x="2222" y="109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 rot="5400000">
              <a:off x="3597469" y="2407200"/>
              <a:ext cx="335611" cy="329100"/>
            </a:xfrm>
            <a:custGeom>
              <a:rect b="b" l="l" r="r" t="t"/>
              <a:pathLst>
                <a:path extrusionOk="0" h="2179" w="2222">
                  <a:moveTo>
                    <a:pt x="477" y="1"/>
                  </a:moveTo>
                  <a:lnTo>
                    <a:pt x="895" y="513"/>
                  </a:lnTo>
                  <a:lnTo>
                    <a:pt x="1" y="513"/>
                  </a:lnTo>
                  <a:lnTo>
                    <a:pt x="1" y="1659"/>
                  </a:lnTo>
                  <a:lnTo>
                    <a:pt x="895" y="1659"/>
                  </a:lnTo>
                  <a:lnTo>
                    <a:pt x="477" y="2179"/>
                  </a:lnTo>
                  <a:lnTo>
                    <a:pt x="1234" y="2179"/>
                  </a:lnTo>
                  <a:lnTo>
                    <a:pt x="2222" y="109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 rot="5400000">
              <a:off x="1712819" y="2407200"/>
              <a:ext cx="335611" cy="329100"/>
            </a:xfrm>
            <a:custGeom>
              <a:rect b="b" l="l" r="r" t="t"/>
              <a:pathLst>
                <a:path extrusionOk="0" h="2179" w="2222">
                  <a:moveTo>
                    <a:pt x="477" y="1"/>
                  </a:moveTo>
                  <a:lnTo>
                    <a:pt x="895" y="513"/>
                  </a:lnTo>
                  <a:lnTo>
                    <a:pt x="1" y="513"/>
                  </a:lnTo>
                  <a:lnTo>
                    <a:pt x="1" y="1659"/>
                  </a:lnTo>
                  <a:lnTo>
                    <a:pt x="895" y="1659"/>
                  </a:lnTo>
                  <a:lnTo>
                    <a:pt x="477" y="2179"/>
                  </a:lnTo>
                  <a:lnTo>
                    <a:pt x="1234" y="2179"/>
                  </a:lnTo>
                  <a:lnTo>
                    <a:pt x="2222" y="109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 flipH="1">
            <a:off x="-4405" y="0"/>
            <a:ext cx="9144000" cy="5150148"/>
            <a:chOff x="0" y="0"/>
            <a:chExt cx="9144000" cy="5150148"/>
          </a:xfrm>
        </p:grpSpPr>
        <p:sp>
          <p:nvSpPr>
            <p:cNvPr id="725" name="Google Shape;725;p35"/>
            <p:cNvSpPr/>
            <p:nvPr/>
          </p:nvSpPr>
          <p:spPr>
            <a:xfrm rot="10800000">
              <a:off x="5995800" y="0"/>
              <a:ext cx="3148200" cy="1212900"/>
            </a:xfrm>
            <a:prstGeom prst="rtTriangle">
              <a:avLst/>
            </a:prstGeom>
            <a:solidFill>
              <a:schemeClr val="accent4">
                <a:alpha val="324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0" y="4350900"/>
              <a:ext cx="9144000" cy="792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927875" y="43474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8" name="Google Shape;728;p35"/>
            <p:cNvGrpSpPr/>
            <p:nvPr/>
          </p:nvGrpSpPr>
          <p:grpSpPr>
            <a:xfrm>
              <a:off x="3389744" y="4759529"/>
              <a:ext cx="563794" cy="390619"/>
              <a:chOff x="3394506" y="4742861"/>
              <a:chExt cx="563794" cy="390619"/>
            </a:xfrm>
          </p:grpSpPr>
          <p:sp>
            <p:nvSpPr>
              <p:cNvPr id="729" name="Google Shape;729;p35"/>
              <p:cNvSpPr/>
              <p:nvPr/>
            </p:nvSpPr>
            <p:spPr>
              <a:xfrm>
                <a:off x="3570700" y="4742861"/>
                <a:ext cx="387600" cy="196500"/>
              </a:xfrm>
              <a:prstGeom prst="parallelogram">
                <a:avLst>
                  <a:gd fmla="val 91488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3394506" y="4936979"/>
                <a:ext cx="387600" cy="196500"/>
              </a:xfrm>
              <a:prstGeom prst="parallelogram">
                <a:avLst>
                  <a:gd fmla="val 91488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1" name="Google Shape;731;p35"/>
          <p:cNvSpPr txBox="1"/>
          <p:nvPr>
            <p:ph idx="1" type="subTitle"/>
          </p:nvPr>
        </p:nvSpPr>
        <p:spPr>
          <a:xfrm>
            <a:off x="1581552" y="1662496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32" name="Google Shape;732;p35"/>
          <p:cNvSpPr txBox="1"/>
          <p:nvPr>
            <p:ph idx="2" type="subTitle"/>
          </p:nvPr>
        </p:nvSpPr>
        <p:spPr>
          <a:xfrm>
            <a:off x="1340800" y="3042059"/>
            <a:ext cx="29643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3" name="Google Shape;733;p35"/>
          <p:cNvSpPr txBox="1"/>
          <p:nvPr>
            <p:ph idx="3" type="subTitle"/>
          </p:nvPr>
        </p:nvSpPr>
        <p:spPr>
          <a:xfrm>
            <a:off x="5102696" y="1654280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34" name="Google Shape;734;p35"/>
          <p:cNvSpPr txBox="1"/>
          <p:nvPr>
            <p:ph idx="4" type="subTitle"/>
          </p:nvPr>
        </p:nvSpPr>
        <p:spPr>
          <a:xfrm>
            <a:off x="4864200" y="3041877"/>
            <a:ext cx="29643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5" name="Google Shape;735;p3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0" y="23814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6"/>
          <p:cNvSpPr/>
          <p:nvPr/>
        </p:nvSpPr>
        <p:spPr>
          <a:xfrm flipH="1">
            <a:off x="-4405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6"/>
          <p:cNvSpPr txBox="1"/>
          <p:nvPr>
            <p:ph idx="1" type="subTitle"/>
          </p:nvPr>
        </p:nvSpPr>
        <p:spPr>
          <a:xfrm>
            <a:off x="1164900" y="1819088"/>
            <a:ext cx="23121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0" name="Google Shape;740;p36"/>
          <p:cNvSpPr txBox="1"/>
          <p:nvPr>
            <p:ph idx="2" type="subTitle"/>
          </p:nvPr>
        </p:nvSpPr>
        <p:spPr>
          <a:xfrm>
            <a:off x="5668900" y="3041875"/>
            <a:ext cx="2312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p3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"/>
          <p:cNvSpPr/>
          <p:nvPr/>
        </p:nvSpPr>
        <p:spPr>
          <a:xfrm rot="10800000">
            <a:off x="6021729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 flipH="1" rot="3327516">
            <a:off x="-3479372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 txBox="1"/>
          <p:nvPr>
            <p:ph type="title"/>
          </p:nvPr>
        </p:nvSpPr>
        <p:spPr>
          <a:xfrm>
            <a:off x="5207201" y="1253463"/>
            <a:ext cx="2493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6" name="Google Shape;746;p37"/>
          <p:cNvSpPr txBox="1"/>
          <p:nvPr>
            <p:ph idx="1" type="subTitle"/>
          </p:nvPr>
        </p:nvSpPr>
        <p:spPr>
          <a:xfrm>
            <a:off x="5207200" y="1793713"/>
            <a:ext cx="24936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7" name="Google Shape;747;p37"/>
          <p:cNvGrpSpPr/>
          <p:nvPr/>
        </p:nvGrpSpPr>
        <p:grpSpPr>
          <a:xfrm>
            <a:off x="8" y="112"/>
            <a:ext cx="4243912" cy="5143276"/>
            <a:chOff x="8" y="112"/>
            <a:chExt cx="4243912" cy="5143276"/>
          </a:xfrm>
        </p:grpSpPr>
        <p:sp>
          <p:nvSpPr>
            <p:cNvPr id="748" name="Google Shape;748;p37"/>
            <p:cNvSpPr/>
            <p:nvPr/>
          </p:nvSpPr>
          <p:spPr>
            <a:xfrm rot="5400000">
              <a:off x="-2525228" y="2526061"/>
              <a:ext cx="5143276" cy="91378"/>
            </a:xfrm>
            <a:custGeom>
              <a:rect b="b" l="l" r="r" t="t"/>
              <a:pathLst>
                <a:path extrusionOk="0" h="3704" w="208483">
                  <a:moveTo>
                    <a:pt x="0" y="1"/>
                  </a:moveTo>
                  <a:lnTo>
                    <a:pt x="0" y="3704"/>
                  </a:lnTo>
                  <a:lnTo>
                    <a:pt x="208482" y="3704"/>
                  </a:lnTo>
                  <a:lnTo>
                    <a:pt x="208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 rot="5400000">
              <a:off x="1157845" y="636306"/>
              <a:ext cx="91378" cy="2407052"/>
            </a:xfrm>
            <a:custGeom>
              <a:rect b="b" l="l" r="r" t="t"/>
              <a:pathLst>
                <a:path extrusionOk="0" h="97570" w="3704">
                  <a:moveTo>
                    <a:pt x="1" y="0"/>
                  </a:moveTo>
                  <a:lnTo>
                    <a:pt x="1" y="97570"/>
                  </a:lnTo>
                  <a:lnTo>
                    <a:pt x="3703" y="9757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 rot="5400000">
              <a:off x="1157438" y="2090061"/>
              <a:ext cx="92192" cy="2407052"/>
            </a:xfrm>
            <a:custGeom>
              <a:rect b="b" l="l" r="r" t="t"/>
              <a:pathLst>
                <a:path extrusionOk="0" h="97570" w="3737">
                  <a:moveTo>
                    <a:pt x="0" y="0"/>
                  </a:moveTo>
                  <a:lnTo>
                    <a:pt x="0" y="97570"/>
                  </a:lnTo>
                  <a:lnTo>
                    <a:pt x="3736" y="97570"/>
                  </a:lnTo>
                  <a:lnTo>
                    <a:pt x="3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 rot="5400000">
              <a:off x="1157845" y="3543817"/>
              <a:ext cx="91378" cy="2407052"/>
            </a:xfrm>
            <a:custGeom>
              <a:rect b="b" l="l" r="r" t="t"/>
              <a:pathLst>
                <a:path extrusionOk="0" h="97570" w="3704">
                  <a:moveTo>
                    <a:pt x="0" y="0"/>
                  </a:moveTo>
                  <a:lnTo>
                    <a:pt x="0" y="97570"/>
                  </a:lnTo>
                  <a:lnTo>
                    <a:pt x="3703" y="97570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 rot="5400000">
              <a:off x="1158671" y="-817869"/>
              <a:ext cx="91378" cy="2407077"/>
            </a:xfrm>
            <a:custGeom>
              <a:rect b="b" l="l" r="r" t="t"/>
              <a:pathLst>
                <a:path extrusionOk="0" h="97571" w="3704">
                  <a:moveTo>
                    <a:pt x="1" y="1"/>
                  </a:moveTo>
                  <a:lnTo>
                    <a:pt x="1" y="97571"/>
                  </a:lnTo>
                  <a:lnTo>
                    <a:pt x="3703" y="9757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 rot="5400000">
              <a:off x="815097" y="101558"/>
              <a:ext cx="901121" cy="1965582"/>
            </a:xfrm>
            <a:custGeom>
              <a:rect b="b" l="l" r="r" t="t"/>
              <a:pathLst>
                <a:path extrusionOk="0" h="79675" w="36527">
                  <a:moveTo>
                    <a:pt x="18263" y="1"/>
                  </a:moveTo>
                  <a:cubicBezTo>
                    <a:pt x="14619" y="1"/>
                    <a:pt x="10975" y="259"/>
                    <a:pt x="7339" y="776"/>
                  </a:cubicBezTo>
                  <a:cubicBezTo>
                    <a:pt x="3136" y="1343"/>
                    <a:pt x="0" y="5013"/>
                    <a:pt x="0" y="9282"/>
                  </a:cubicBezTo>
                  <a:lnTo>
                    <a:pt x="0" y="74729"/>
                  </a:lnTo>
                  <a:cubicBezTo>
                    <a:pt x="0" y="76364"/>
                    <a:pt x="1134" y="77765"/>
                    <a:pt x="2702" y="78098"/>
                  </a:cubicBezTo>
                  <a:cubicBezTo>
                    <a:pt x="7839" y="79149"/>
                    <a:pt x="13043" y="79674"/>
                    <a:pt x="18246" y="79674"/>
                  </a:cubicBezTo>
                  <a:cubicBezTo>
                    <a:pt x="23450" y="79674"/>
                    <a:pt x="28654" y="79149"/>
                    <a:pt x="33791" y="78098"/>
                  </a:cubicBezTo>
                  <a:cubicBezTo>
                    <a:pt x="35359" y="77765"/>
                    <a:pt x="36493" y="76364"/>
                    <a:pt x="36526" y="74729"/>
                  </a:cubicBezTo>
                  <a:lnTo>
                    <a:pt x="36526" y="9282"/>
                  </a:lnTo>
                  <a:cubicBezTo>
                    <a:pt x="36526" y="5013"/>
                    <a:pt x="33391" y="1343"/>
                    <a:pt x="29188" y="776"/>
                  </a:cubicBezTo>
                  <a:cubicBezTo>
                    <a:pt x="25552" y="259"/>
                    <a:pt x="21907" y="1"/>
                    <a:pt x="18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 rot="5400000">
              <a:off x="1947019" y="976947"/>
              <a:ext cx="390107" cy="213988"/>
            </a:xfrm>
            <a:custGeom>
              <a:rect b="b" l="l" r="r" t="t"/>
              <a:pathLst>
                <a:path extrusionOk="0" h="8674" w="15813">
                  <a:moveTo>
                    <a:pt x="7906" y="1"/>
                  </a:moveTo>
                  <a:cubicBezTo>
                    <a:pt x="5271" y="1"/>
                    <a:pt x="2636" y="134"/>
                    <a:pt x="1" y="401"/>
                  </a:cubicBezTo>
                  <a:lnTo>
                    <a:pt x="1" y="8674"/>
                  </a:lnTo>
                  <a:lnTo>
                    <a:pt x="15812" y="8674"/>
                  </a:lnTo>
                  <a:lnTo>
                    <a:pt x="15812" y="401"/>
                  </a:lnTo>
                  <a:cubicBezTo>
                    <a:pt x="13177" y="134"/>
                    <a:pt x="10542" y="1"/>
                    <a:pt x="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 rot="5400000">
              <a:off x="867973" y="152987"/>
              <a:ext cx="690439" cy="1859427"/>
            </a:xfrm>
            <a:custGeom>
              <a:rect b="b" l="l" r="r" t="t"/>
              <a:pathLst>
                <a:path extrusionOk="0" h="75372" w="27987">
                  <a:moveTo>
                    <a:pt x="14010" y="1"/>
                  </a:moveTo>
                  <a:cubicBezTo>
                    <a:pt x="10574" y="1"/>
                    <a:pt x="7105" y="234"/>
                    <a:pt x="3669" y="701"/>
                  </a:cubicBezTo>
                  <a:cubicBezTo>
                    <a:pt x="1601" y="1001"/>
                    <a:pt x="0" y="2836"/>
                    <a:pt x="0" y="4938"/>
                  </a:cubicBezTo>
                  <a:lnTo>
                    <a:pt x="0" y="74121"/>
                  </a:lnTo>
                  <a:cubicBezTo>
                    <a:pt x="4637" y="74954"/>
                    <a:pt x="9323" y="75371"/>
                    <a:pt x="14002" y="75371"/>
                  </a:cubicBezTo>
                  <a:cubicBezTo>
                    <a:pt x="18680" y="75371"/>
                    <a:pt x="23350" y="74954"/>
                    <a:pt x="27953" y="74121"/>
                  </a:cubicBezTo>
                  <a:lnTo>
                    <a:pt x="27953" y="5004"/>
                  </a:lnTo>
                  <a:cubicBezTo>
                    <a:pt x="27987" y="2869"/>
                    <a:pt x="26452" y="1035"/>
                    <a:pt x="24351" y="701"/>
                  </a:cubicBezTo>
                  <a:cubicBezTo>
                    <a:pt x="20948" y="201"/>
                    <a:pt x="17479" y="1"/>
                    <a:pt x="14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 rot="5400000">
              <a:off x="1542855" y="807523"/>
              <a:ext cx="525052" cy="552830"/>
            </a:xfrm>
            <a:custGeom>
              <a:rect b="b" l="l" r="r" t="t"/>
              <a:pathLst>
                <a:path extrusionOk="0" h="22409" w="21283">
                  <a:moveTo>
                    <a:pt x="10641" y="1"/>
                  </a:moveTo>
                  <a:cubicBezTo>
                    <a:pt x="8190" y="1"/>
                    <a:pt x="5738" y="209"/>
                    <a:pt x="3269" y="626"/>
                  </a:cubicBezTo>
                  <a:lnTo>
                    <a:pt x="0" y="22408"/>
                  </a:lnTo>
                  <a:lnTo>
                    <a:pt x="21282" y="22408"/>
                  </a:lnTo>
                  <a:lnTo>
                    <a:pt x="18013" y="626"/>
                  </a:lnTo>
                  <a:cubicBezTo>
                    <a:pt x="15545" y="209"/>
                    <a:pt x="13093" y="1"/>
                    <a:pt x="10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 rot="5400000">
              <a:off x="1123741" y="279603"/>
              <a:ext cx="95498" cy="871320"/>
            </a:xfrm>
            <a:custGeom>
              <a:rect b="b" l="l" r="r" t="t"/>
              <a:pathLst>
                <a:path extrusionOk="0" h="35319" w="3871">
                  <a:moveTo>
                    <a:pt x="1" y="0"/>
                  </a:moveTo>
                  <a:lnTo>
                    <a:pt x="1" y="33825"/>
                  </a:lnTo>
                  <a:cubicBezTo>
                    <a:pt x="1" y="34733"/>
                    <a:pt x="743" y="35318"/>
                    <a:pt x="1511" y="35318"/>
                  </a:cubicBezTo>
                  <a:cubicBezTo>
                    <a:pt x="1928" y="35318"/>
                    <a:pt x="2352" y="35146"/>
                    <a:pt x="2669" y="34759"/>
                  </a:cubicBezTo>
                  <a:lnTo>
                    <a:pt x="3837" y="33358"/>
                  </a:lnTo>
                  <a:lnTo>
                    <a:pt x="3870" y="33358"/>
                  </a:lnTo>
                  <a:lnTo>
                    <a:pt x="3870" y="89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 rot="5400000">
              <a:off x="1105554" y="340415"/>
              <a:ext cx="52695" cy="748044"/>
            </a:xfrm>
            <a:custGeom>
              <a:rect b="b" l="l" r="r" t="t"/>
              <a:pathLst>
                <a:path extrusionOk="0" h="30322" w="2136">
                  <a:moveTo>
                    <a:pt x="1" y="0"/>
                  </a:moveTo>
                  <a:lnTo>
                    <a:pt x="1" y="29655"/>
                  </a:lnTo>
                  <a:cubicBezTo>
                    <a:pt x="1" y="30155"/>
                    <a:pt x="434" y="30322"/>
                    <a:pt x="668" y="30322"/>
                  </a:cubicBezTo>
                  <a:cubicBezTo>
                    <a:pt x="901" y="30322"/>
                    <a:pt x="1068" y="30255"/>
                    <a:pt x="1168" y="30022"/>
                  </a:cubicBezTo>
                  <a:lnTo>
                    <a:pt x="2135" y="28854"/>
                  </a:lnTo>
                  <a:lnTo>
                    <a:pt x="2135" y="49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 rot="5400000">
              <a:off x="1440896" y="552299"/>
              <a:ext cx="140742" cy="116072"/>
            </a:xfrm>
            <a:custGeom>
              <a:rect b="b" l="l" r="r" t="t"/>
              <a:pathLst>
                <a:path extrusionOk="0" h="4705" w="5705">
                  <a:moveTo>
                    <a:pt x="5438" y="1"/>
                  </a:moveTo>
                  <a:lnTo>
                    <a:pt x="4170" y="468"/>
                  </a:lnTo>
                  <a:lnTo>
                    <a:pt x="1735" y="1835"/>
                  </a:lnTo>
                  <a:cubicBezTo>
                    <a:pt x="934" y="2269"/>
                    <a:pt x="401" y="3003"/>
                    <a:pt x="234" y="3837"/>
                  </a:cubicBezTo>
                  <a:lnTo>
                    <a:pt x="0" y="4704"/>
                  </a:lnTo>
                  <a:lnTo>
                    <a:pt x="3670" y="3336"/>
                  </a:lnTo>
                  <a:lnTo>
                    <a:pt x="4437" y="1202"/>
                  </a:lnTo>
                  <a:lnTo>
                    <a:pt x="5704" y="768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 rot="5400000">
              <a:off x="1435136" y="558060"/>
              <a:ext cx="141556" cy="105366"/>
            </a:xfrm>
            <a:custGeom>
              <a:rect b="b" l="l" r="r" t="t"/>
              <a:pathLst>
                <a:path extrusionOk="0" h="4271" w="5738">
                  <a:moveTo>
                    <a:pt x="5604" y="0"/>
                  </a:moveTo>
                  <a:lnTo>
                    <a:pt x="4337" y="501"/>
                  </a:lnTo>
                  <a:lnTo>
                    <a:pt x="3570" y="2602"/>
                  </a:lnTo>
                  <a:lnTo>
                    <a:pt x="67" y="3903"/>
                  </a:lnTo>
                  <a:lnTo>
                    <a:pt x="0" y="4270"/>
                  </a:lnTo>
                  <a:lnTo>
                    <a:pt x="3670" y="2902"/>
                  </a:lnTo>
                  <a:lnTo>
                    <a:pt x="4437" y="768"/>
                  </a:lnTo>
                  <a:lnTo>
                    <a:pt x="5738" y="267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 rot="5400000">
              <a:off x="1208036" y="65971"/>
              <a:ext cx="74084" cy="1769308"/>
            </a:xfrm>
            <a:custGeom>
              <a:rect b="b" l="l" r="r" t="t"/>
              <a:pathLst>
                <a:path extrusionOk="0" h="71719" w="3003">
                  <a:moveTo>
                    <a:pt x="0" y="0"/>
                  </a:moveTo>
                  <a:lnTo>
                    <a:pt x="0" y="71719"/>
                  </a:lnTo>
                  <a:lnTo>
                    <a:pt x="3003" y="7171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 rot="5400000">
              <a:off x="1123741" y="1015319"/>
              <a:ext cx="95498" cy="871320"/>
            </a:xfrm>
            <a:custGeom>
              <a:rect b="b" l="l" r="r" t="t"/>
              <a:pathLst>
                <a:path extrusionOk="0" h="35319" w="3871">
                  <a:moveTo>
                    <a:pt x="3870" y="0"/>
                  </a:moveTo>
                  <a:lnTo>
                    <a:pt x="1" y="8940"/>
                  </a:lnTo>
                  <a:lnTo>
                    <a:pt x="1" y="33358"/>
                  </a:lnTo>
                  <a:lnTo>
                    <a:pt x="34" y="33358"/>
                  </a:lnTo>
                  <a:lnTo>
                    <a:pt x="1202" y="34759"/>
                  </a:lnTo>
                  <a:cubicBezTo>
                    <a:pt x="1530" y="35146"/>
                    <a:pt x="1958" y="35318"/>
                    <a:pt x="2374" y="35318"/>
                  </a:cubicBezTo>
                  <a:cubicBezTo>
                    <a:pt x="3142" y="35318"/>
                    <a:pt x="3870" y="34733"/>
                    <a:pt x="3870" y="33825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 rot="5400000">
              <a:off x="1105961" y="1078191"/>
              <a:ext cx="51881" cy="748044"/>
            </a:xfrm>
            <a:custGeom>
              <a:rect b="b" l="l" r="r" t="t"/>
              <a:pathLst>
                <a:path extrusionOk="0" h="30322" w="2103">
                  <a:moveTo>
                    <a:pt x="2102" y="0"/>
                  </a:moveTo>
                  <a:lnTo>
                    <a:pt x="1" y="4970"/>
                  </a:lnTo>
                  <a:lnTo>
                    <a:pt x="1" y="28854"/>
                  </a:lnTo>
                  <a:lnTo>
                    <a:pt x="935" y="30022"/>
                  </a:lnTo>
                  <a:cubicBezTo>
                    <a:pt x="1102" y="30255"/>
                    <a:pt x="1269" y="30322"/>
                    <a:pt x="1435" y="30322"/>
                  </a:cubicBezTo>
                  <a:cubicBezTo>
                    <a:pt x="1702" y="30322"/>
                    <a:pt x="2102" y="30155"/>
                    <a:pt x="2102" y="29655"/>
                  </a:cubicBezTo>
                  <a:lnTo>
                    <a:pt x="2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 rot="5400000">
              <a:off x="1440896" y="1498706"/>
              <a:ext cx="140742" cy="116072"/>
            </a:xfrm>
            <a:custGeom>
              <a:rect b="b" l="l" r="r" t="t"/>
              <a:pathLst>
                <a:path extrusionOk="0" h="4705" w="5705">
                  <a:moveTo>
                    <a:pt x="300" y="1"/>
                  </a:moveTo>
                  <a:lnTo>
                    <a:pt x="0" y="768"/>
                  </a:lnTo>
                  <a:lnTo>
                    <a:pt x="1301" y="1202"/>
                  </a:lnTo>
                  <a:lnTo>
                    <a:pt x="2035" y="3336"/>
                  </a:lnTo>
                  <a:lnTo>
                    <a:pt x="5704" y="4704"/>
                  </a:lnTo>
                  <a:lnTo>
                    <a:pt x="5504" y="3837"/>
                  </a:lnTo>
                  <a:cubicBezTo>
                    <a:pt x="5337" y="3003"/>
                    <a:pt x="4803" y="2269"/>
                    <a:pt x="4003" y="1835"/>
                  </a:cubicBezTo>
                  <a:lnTo>
                    <a:pt x="1534" y="468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 rot="5400000">
              <a:off x="1435543" y="1504060"/>
              <a:ext cx="140742" cy="105366"/>
            </a:xfrm>
            <a:custGeom>
              <a:rect b="b" l="l" r="r" t="t"/>
              <a:pathLst>
                <a:path extrusionOk="0" h="4271" w="5705">
                  <a:moveTo>
                    <a:pt x="100" y="0"/>
                  </a:moveTo>
                  <a:lnTo>
                    <a:pt x="0" y="267"/>
                  </a:lnTo>
                  <a:lnTo>
                    <a:pt x="1268" y="768"/>
                  </a:lnTo>
                  <a:lnTo>
                    <a:pt x="2001" y="2902"/>
                  </a:lnTo>
                  <a:lnTo>
                    <a:pt x="5704" y="4270"/>
                  </a:lnTo>
                  <a:lnTo>
                    <a:pt x="5637" y="3903"/>
                  </a:lnTo>
                  <a:lnTo>
                    <a:pt x="2135" y="2602"/>
                  </a:lnTo>
                  <a:lnTo>
                    <a:pt x="1401" y="50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 rot="5400000">
              <a:off x="1208850" y="331777"/>
              <a:ext cx="74084" cy="1769308"/>
            </a:xfrm>
            <a:custGeom>
              <a:rect b="b" l="l" r="r" t="t"/>
              <a:pathLst>
                <a:path extrusionOk="0" h="71719" w="3003">
                  <a:moveTo>
                    <a:pt x="1" y="0"/>
                  </a:moveTo>
                  <a:lnTo>
                    <a:pt x="1" y="71718"/>
                  </a:lnTo>
                  <a:lnTo>
                    <a:pt x="3003" y="71718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 rot="5400000">
              <a:off x="2060585" y="712785"/>
              <a:ext cx="139928" cy="151424"/>
            </a:xfrm>
            <a:custGeom>
              <a:rect b="b" l="l" r="r" t="t"/>
              <a:pathLst>
                <a:path extrusionOk="0" h="6138" w="5672">
                  <a:moveTo>
                    <a:pt x="5672" y="0"/>
                  </a:moveTo>
                  <a:cubicBezTo>
                    <a:pt x="5672" y="0"/>
                    <a:pt x="68" y="167"/>
                    <a:pt x="1" y="6138"/>
                  </a:cubicBezTo>
                  <a:cubicBezTo>
                    <a:pt x="1" y="6138"/>
                    <a:pt x="201" y="2402"/>
                    <a:pt x="5672" y="2168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 rot="5400000">
              <a:off x="2060585" y="712785"/>
              <a:ext cx="139928" cy="151424"/>
            </a:xfrm>
            <a:custGeom>
              <a:rect b="b" l="l" r="r" t="t"/>
              <a:pathLst>
                <a:path extrusionOk="0" h="6138" w="5672">
                  <a:moveTo>
                    <a:pt x="5672" y="0"/>
                  </a:moveTo>
                  <a:cubicBezTo>
                    <a:pt x="5672" y="0"/>
                    <a:pt x="70" y="167"/>
                    <a:pt x="1" y="6135"/>
                  </a:cubicBezTo>
                  <a:lnTo>
                    <a:pt x="1" y="6135"/>
                  </a:lnTo>
                  <a:cubicBezTo>
                    <a:pt x="1" y="6110"/>
                    <a:pt x="6" y="5952"/>
                    <a:pt x="68" y="5738"/>
                  </a:cubicBezTo>
                  <a:cubicBezTo>
                    <a:pt x="735" y="767"/>
                    <a:pt x="5672" y="601"/>
                    <a:pt x="5672" y="601"/>
                  </a:cubicBezTo>
                  <a:lnTo>
                    <a:pt x="5672" y="0"/>
                  </a:lnTo>
                  <a:close/>
                  <a:moveTo>
                    <a:pt x="1" y="6135"/>
                  </a:moveTo>
                  <a:lnTo>
                    <a:pt x="1" y="6135"/>
                  </a:lnTo>
                  <a:cubicBezTo>
                    <a:pt x="1" y="6137"/>
                    <a:pt x="1" y="6138"/>
                    <a:pt x="1" y="6138"/>
                  </a:cubicBezTo>
                  <a:cubicBezTo>
                    <a:pt x="1" y="6137"/>
                    <a:pt x="1" y="6136"/>
                    <a:pt x="1" y="6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 rot="5400000">
              <a:off x="2060351" y="711391"/>
              <a:ext cx="140397" cy="151424"/>
            </a:xfrm>
            <a:custGeom>
              <a:rect b="b" l="l" r="r" t="t"/>
              <a:pathLst>
                <a:path extrusionOk="0" h="6138" w="5691">
                  <a:moveTo>
                    <a:pt x="5671" y="0"/>
                  </a:moveTo>
                  <a:lnTo>
                    <a:pt x="5671" y="2"/>
                  </a:lnTo>
                  <a:lnTo>
                    <a:pt x="5671" y="2"/>
                  </a:lnTo>
                  <a:cubicBezTo>
                    <a:pt x="5690" y="0"/>
                    <a:pt x="5691" y="0"/>
                    <a:pt x="5671" y="0"/>
                  </a:cubicBezTo>
                  <a:close/>
                  <a:moveTo>
                    <a:pt x="5671" y="2"/>
                  </a:moveTo>
                  <a:cubicBezTo>
                    <a:pt x="5626" y="6"/>
                    <a:pt x="5481" y="20"/>
                    <a:pt x="5271" y="67"/>
                  </a:cubicBezTo>
                  <a:lnTo>
                    <a:pt x="5271" y="1735"/>
                  </a:lnTo>
                  <a:cubicBezTo>
                    <a:pt x="2669" y="1835"/>
                    <a:pt x="1268" y="2736"/>
                    <a:pt x="467" y="3636"/>
                  </a:cubicBezTo>
                  <a:cubicBezTo>
                    <a:pt x="234" y="4337"/>
                    <a:pt x="67" y="5137"/>
                    <a:pt x="0" y="6137"/>
                  </a:cubicBezTo>
                  <a:lnTo>
                    <a:pt x="0" y="6137"/>
                  </a:lnTo>
                  <a:cubicBezTo>
                    <a:pt x="4" y="6074"/>
                    <a:pt x="280" y="2400"/>
                    <a:pt x="5671" y="2168"/>
                  </a:cubicBezTo>
                  <a:lnTo>
                    <a:pt x="5671" y="2"/>
                  </a:lnTo>
                  <a:close/>
                  <a:moveTo>
                    <a:pt x="0" y="6137"/>
                  </a:moveTo>
                  <a:lnTo>
                    <a:pt x="0" y="6137"/>
                  </a:lnTo>
                  <a:cubicBezTo>
                    <a:pt x="0" y="6138"/>
                    <a:pt x="0" y="6138"/>
                    <a:pt x="0" y="6138"/>
                  </a:cubicBezTo>
                  <a:cubicBezTo>
                    <a:pt x="0" y="6138"/>
                    <a:pt x="0" y="6137"/>
                    <a:pt x="0" y="61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 rot="5400000">
              <a:off x="2060585" y="1302843"/>
              <a:ext cx="139928" cy="151424"/>
            </a:xfrm>
            <a:custGeom>
              <a:rect b="b" l="l" r="r" t="t"/>
              <a:pathLst>
                <a:path extrusionOk="0" h="6138" w="5672">
                  <a:moveTo>
                    <a:pt x="1" y="0"/>
                  </a:moveTo>
                  <a:lnTo>
                    <a:pt x="1" y="2168"/>
                  </a:lnTo>
                  <a:cubicBezTo>
                    <a:pt x="5471" y="2402"/>
                    <a:pt x="5672" y="6138"/>
                    <a:pt x="5672" y="6138"/>
                  </a:cubicBezTo>
                  <a:cubicBezTo>
                    <a:pt x="5605" y="1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 rot="5400000">
              <a:off x="2060585" y="1302843"/>
              <a:ext cx="139928" cy="151424"/>
            </a:xfrm>
            <a:custGeom>
              <a:rect b="b" l="l" r="r" t="t"/>
              <a:pathLst>
                <a:path extrusionOk="0" h="6138" w="5672">
                  <a:moveTo>
                    <a:pt x="1" y="0"/>
                  </a:moveTo>
                  <a:lnTo>
                    <a:pt x="1" y="601"/>
                  </a:lnTo>
                  <a:cubicBezTo>
                    <a:pt x="1" y="601"/>
                    <a:pt x="4938" y="767"/>
                    <a:pt x="5605" y="5738"/>
                  </a:cubicBezTo>
                  <a:cubicBezTo>
                    <a:pt x="5666" y="5952"/>
                    <a:pt x="5671" y="6110"/>
                    <a:pt x="5672" y="6135"/>
                  </a:cubicBezTo>
                  <a:lnTo>
                    <a:pt x="5672" y="6135"/>
                  </a:lnTo>
                  <a:cubicBezTo>
                    <a:pt x="5603" y="167"/>
                    <a:pt x="1" y="0"/>
                    <a:pt x="1" y="0"/>
                  </a:cubicBezTo>
                  <a:close/>
                  <a:moveTo>
                    <a:pt x="5672" y="6135"/>
                  </a:moveTo>
                  <a:cubicBezTo>
                    <a:pt x="5672" y="6136"/>
                    <a:pt x="5672" y="6137"/>
                    <a:pt x="5672" y="6138"/>
                  </a:cubicBezTo>
                  <a:cubicBezTo>
                    <a:pt x="5672" y="6138"/>
                    <a:pt x="5672" y="6137"/>
                    <a:pt x="5672" y="6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 rot="5400000">
              <a:off x="2060524" y="1303596"/>
              <a:ext cx="140052" cy="151424"/>
            </a:xfrm>
            <a:custGeom>
              <a:rect b="b" l="l" r="r" t="t"/>
              <a:pathLst>
                <a:path extrusionOk="0" h="6138" w="5677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lnTo>
                    <a:pt x="6" y="0"/>
                  </a:lnTo>
                  <a:close/>
                  <a:moveTo>
                    <a:pt x="6" y="1"/>
                  </a:moveTo>
                  <a:lnTo>
                    <a:pt x="6" y="2168"/>
                  </a:lnTo>
                  <a:cubicBezTo>
                    <a:pt x="5477" y="2402"/>
                    <a:pt x="5677" y="6138"/>
                    <a:pt x="5677" y="6138"/>
                  </a:cubicBezTo>
                  <a:cubicBezTo>
                    <a:pt x="5644" y="5137"/>
                    <a:pt x="5477" y="4337"/>
                    <a:pt x="5243" y="3636"/>
                  </a:cubicBezTo>
                  <a:cubicBezTo>
                    <a:pt x="4443" y="2736"/>
                    <a:pt x="3008" y="1835"/>
                    <a:pt x="440" y="1735"/>
                  </a:cubicBezTo>
                  <a:lnTo>
                    <a:pt x="440" y="67"/>
                  </a:lnTo>
                  <a:cubicBezTo>
                    <a:pt x="191" y="12"/>
                    <a:pt x="33" y="2"/>
                    <a:pt x="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 rot="5400000">
              <a:off x="2011208" y="1059247"/>
              <a:ext cx="340717" cy="49389"/>
            </a:xfrm>
            <a:custGeom>
              <a:rect b="b" l="l" r="r" t="t"/>
              <a:pathLst>
                <a:path extrusionOk="0" h="2002" w="13811">
                  <a:moveTo>
                    <a:pt x="6905" y="0"/>
                  </a:moveTo>
                  <a:cubicBezTo>
                    <a:pt x="4604" y="0"/>
                    <a:pt x="2302" y="100"/>
                    <a:pt x="0" y="300"/>
                  </a:cubicBezTo>
                  <a:lnTo>
                    <a:pt x="0" y="2002"/>
                  </a:lnTo>
                  <a:cubicBezTo>
                    <a:pt x="2302" y="1802"/>
                    <a:pt x="4604" y="1701"/>
                    <a:pt x="6905" y="1701"/>
                  </a:cubicBezTo>
                  <a:cubicBezTo>
                    <a:pt x="9207" y="1701"/>
                    <a:pt x="11509" y="1802"/>
                    <a:pt x="13810" y="2002"/>
                  </a:cubicBezTo>
                  <a:lnTo>
                    <a:pt x="13810" y="300"/>
                  </a:lnTo>
                  <a:cubicBezTo>
                    <a:pt x="11509" y="100"/>
                    <a:pt x="9207" y="0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 rot="5400000">
              <a:off x="1160503" y="931459"/>
              <a:ext cx="773553" cy="303293"/>
            </a:xfrm>
            <a:custGeom>
              <a:rect b="b" l="l" r="r" t="t"/>
              <a:pathLst>
                <a:path extrusionOk="0" h="12294" w="31356">
                  <a:moveTo>
                    <a:pt x="15711" y="1"/>
                  </a:moveTo>
                  <a:cubicBezTo>
                    <a:pt x="11300" y="1"/>
                    <a:pt x="6888" y="551"/>
                    <a:pt x="2602" y="1652"/>
                  </a:cubicBezTo>
                  <a:cubicBezTo>
                    <a:pt x="901" y="2086"/>
                    <a:pt x="0" y="3954"/>
                    <a:pt x="767" y="5555"/>
                  </a:cubicBezTo>
                  <a:cubicBezTo>
                    <a:pt x="2235" y="8724"/>
                    <a:pt x="3903" y="12293"/>
                    <a:pt x="3903" y="12293"/>
                  </a:cubicBezTo>
                  <a:lnTo>
                    <a:pt x="27520" y="12293"/>
                  </a:lnTo>
                  <a:cubicBezTo>
                    <a:pt x="27520" y="12293"/>
                    <a:pt x="29154" y="8691"/>
                    <a:pt x="30655" y="5555"/>
                  </a:cubicBezTo>
                  <a:cubicBezTo>
                    <a:pt x="31356" y="3954"/>
                    <a:pt x="30489" y="2086"/>
                    <a:pt x="28821" y="1652"/>
                  </a:cubicBezTo>
                  <a:cubicBezTo>
                    <a:pt x="24534" y="551"/>
                    <a:pt x="20123" y="1"/>
                    <a:pt x="15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 rot="5400000">
              <a:off x="1191561" y="953072"/>
              <a:ext cx="711853" cy="260885"/>
            </a:xfrm>
            <a:custGeom>
              <a:rect b="b" l="l" r="r" t="t"/>
              <a:pathLst>
                <a:path extrusionOk="0" h="10575" w="28855">
                  <a:moveTo>
                    <a:pt x="14411" y="1"/>
                  </a:moveTo>
                  <a:cubicBezTo>
                    <a:pt x="10041" y="1"/>
                    <a:pt x="5705" y="534"/>
                    <a:pt x="1502" y="1602"/>
                  </a:cubicBezTo>
                  <a:cubicBezTo>
                    <a:pt x="968" y="1769"/>
                    <a:pt x="501" y="2169"/>
                    <a:pt x="234" y="2669"/>
                  </a:cubicBezTo>
                  <a:cubicBezTo>
                    <a:pt x="1" y="3203"/>
                    <a:pt x="1" y="3770"/>
                    <a:pt x="234" y="4337"/>
                  </a:cubicBezTo>
                  <a:cubicBezTo>
                    <a:pt x="1402" y="6772"/>
                    <a:pt x="2669" y="9507"/>
                    <a:pt x="3170" y="10575"/>
                  </a:cubicBezTo>
                  <a:lnTo>
                    <a:pt x="25686" y="10575"/>
                  </a:lnTo>
                  <a:cubicBezTo>
                    <a:pt x="26219" y="9507"/>
                    <a:pt x="27487" y="6772"/>
                    <a:pt x="28588" y="4337"/>
                  </a:cubicBezTo>
                  <a:cubicBezTo>
                    <a:pt x="28855" y="3770"/>
                    <a:pt x="28855" y="3203"/>
                    <a:pt x="28588" y="2669"/>
                  </a:cubicBezTo>
                  <a:cubicBezTo>
                    <a:pt x="28354" y="2102"/>
                    <a:pt x="27887" y="1735"/>
                    <a:pt x="27354" y="1602"/>
                  </a:cubicBezTo>
                  <a:cubicBezTo>
                    <a:pt x="23117" y="534"/>
                    <a:pt x="18747" y="1"/>
                    <a:pt x="14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 rot="5400000">
              <a:off x="288870" y="990224"/>
              <a:ext cx="718440" cy="186604"/>
            </a:xfrm>
            <a:custGeom>
              <a:rect b="b" l="l" r="r" t="t"/>
              <a:pathLst>
                <a:path extrusionOk="0" h="7564" w="29122">
                  <a:moveTo>
                    <a:pt x="2769" y="0"/>
                  </a:moveTo>
                  <a:cubicBezTo>
                    <a:pt x="2769" y="0"/>
                    <a:pt x="2435" y="334"/>
                    <a:pt x="1935" y="901"/>
                  </a:cubicBezTo>
                  <a:cubicBezTo>
                    <a:pt x="0" y="2936"/>
                    <a:pt x="1168" y="6271"/>
                    <a:pt x="3970" y="6738"/>
                  </a:cubicBezTo>
                  <a:cubicBezTo>
                    <a:pt x="7472" y="7289"/>
                    <a:pt x="11025" y="7564"/>
                    <a:pt x="14577" y="7564"/>
                  </a:cubicBezTo>
                  <a:cubicBezTo>
                    <a:pt x="18130" y="7564"/>
                    <a:pt x="21682" y="7289"/>
                    <a:pt x="25185" y="6738"/>
                  </a:cubicBezTo>
                  <a:cubicBezTo>
                    <a:pt x="27954" y="6271"/>
                    <a:pt x="29121" y="2936"/>
                    <a:pt x="27220" y="901"/>
                  </a:cubicBezTo>
                  <a:cubicBezTo>
                    <a:pt x="26686" y="300"/>
                    <a:pt x="26386" y="0"/>
                    <a:pt x="26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 rot="5400000">
              <a:off x="331561" y="1010690"/>
              <a:ext cx="634488" cy="144023"/>
            </a:xfrm>
            <a:custGeom>
              <a:rect b="b" l="l" r="r" t="t"/>
              <a:pathLst>
                <a:path extrusionOk="0" h="5838" w="25719">
                  <a:moveTo>
                    <a:pt x="1401" y="0"/>
                  </a:moveTo>
                  <a:cubicBezTo>
                    <a:pt x="1301" y="133"/>
                    <a:pt x="1068" y="334"/>
                    <a:pt x="867" y="600"/>
                  </a:cubicBezTo>
                  <a:cubicBezTo>
                    <a:pt x="200" y="1334"/>
                    <a:pt x="0" y="2335"/>
                    <a:pt x="334" y="3269"/>
                  </a:cubicBezTo>
                  <a:cubicBezTo>
                    <a:pt x="667" y="4170"/>
                    <a:pt x="1401" y="4837"/>
                    <a:pt x="2402" y="5004"/>
                  </a:cubicBezTo>
                  <a:cubicBezTo>
                    <a:pt x="5838" y="5571"/>
                    <a:pt x="9374" y="5838"/>
                    <a:pt x="12876" y="5838"/>
                  </a:cubicBezTo>
                  <a:cubicBezTo>
                    <a:pt x="16379" y="5838"/>
                    <a:pt x="19948" y="5571"/>
                    <a:pt x="23317" y="5004"/>
                  </a:cubicBezTo>
                  <a:cubicBezTo>
                    <a:pt x="24284" y="4837"/>
                    <a:pt x="25051" y="4236"/>
                    <a:pt x="25385" y="3269"/>
                  </a:cubicBezTo>
                  <a:cubicBezTo>
                    <a:pt x="25719" y="2302"/>
                    <a:pt x="25518" y="1301"/>
                    <a:pt x="24851" y="600"/>
                  </a:cubicBezTo>
                  <a:cubicBezTo>
                    <a:pt x="24651" y="334"/>
                    <a:pt x="24451" y="133"/>
                    <a:pt x="24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 rot="5400000">
              <a:off x="227636" y="1369736"/>
              <a:ext cx="227951" cy="92537"/>
            </a:xfrm>
            <a:custGeom>
              <a:rect b="b" l="l" r="r" t="t"/>
              <a:pathLst>
                <a:path extrusionOk="0" h="3751" w="9240">
                  <a:moveTo>
                    <a:pt x="8278" y="1"/>
                  </a:moveTo>
                  <a:cubicBezTo>
                    <a:pt x="7777" y="1"/>
                    <a:pt x="7155" y="299"/>
                    <a:pt x="6338" y="1116"/>
                  </a:cubicBezTo>
                  <a:cubicBezTo>
                    <a:pt x="4937" y="2517"/>
                    <a:pt x="434" y="2150"/>
                    <a:pt x="0" y="3751"/>
                  </a:cubicBezTo>
                  <a:cubicBezTo>
                    <a:pt x="2268" y="3484"/>
                    <a:pt x="4470" y="3150"/>
                    <a:pt x="6671" y="2683"/>
                  </a:cubicBezTo>
                  <a:cubicBezTo>
                    <a:pt x="7906" y="2450"/>
                    <a:pt x="8873" y="1516"/>
                    <a:pt x="9240" y="415"/>
                  </a:cubicBezTo>
                  <a:cubicBezTo>
                    <a:pt x="8967" y="171"/>
                    <a:pt x="8657" y="1"/>
                    <a:pt x="8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 rot="5400000">
              <a:off x="228031" y="704382"/>
              <a:ext cx="227161" cy="92537"/>
            </a:xfrm>
            <a:custGeom>
              <a:rect b="b" l="l" r="r" t="t"/>
              <a:pathLst>
                <a:path extrusionOk="0" h="3751" w="9208">
                  <a:moveTo>
                    <a:pt x="959" y="1"/>
                  </a:moveTo>
                  <a:cubicBezTo>
                    <a:pt x="583" y="1"/>
                    <a:pt x="273" y="171"/>
                    <a:pt x="0" y="415"/>
                  </a:cubicBezTo>
                  <a:cubicBezTo>
                    <a:pt x="367" y="1516"/>
                    <a:pt x="1335" y="2450"/>
                    <a:pt x="2536" y="2683"/>
                  </a:cubicBezTo>
                  <a:cubicBezTo>
                    <a:pt x="4737" y="3150"/>
                    <a:pt x="6939" y="3484"/>
                    <a:pt x="9207" y="3751"/>
                  </a:cubicBezTo>
                  <a:cubicBezTo>
                    <a:pt x="8807" y="2150"/>
                    <a:pt x="4304" y="2517"/>
                    <a:pt x="2869" y="1116"/>
                  </a:cubicBezTo>
                  <a:cubicBezTo>
                    <a:pt x="2071" y="299"/>
                    <a:pt x="1457" y="1"/>
                    <a:pt x="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 rot="5400000">
              <a:off x="137329" y="1054300"/>
              <a:ext cx="351424" cy="58443"/>
            </a:xfrm>
            <a:custGeom>
              <a:rect b="b" l="l" r="r" t="t"/>
              <a:pathLst>
                <a:path extrusionOk="0" h="2369" w="14245">
                  <a:moveTo>
                    <a:pt x="1" y="0"/>
                  </a:moveTo>
                  <a:lnTo>
                    <a:pt x="1" y="2069"/>
                  </a:lnTo>
                  <a:cubicBezTo>
                    <a:pt x="2369" y="2269"/>
                    <a:pt x="4746" y="2369"/>
                    <a:pt x="7123" y="2369"/>
                  </a:cubicBezTo>
                  <a:cubicBezTo>
                    <a:pt x="9499" y="2369"/>
                    <a:pt x="11876" y="2269"/>
                    <a:pt x="14244" y="2069"/>
                  </a:cubicBezTo>
                  <a:lnTo>
                    <a:pt x="14244" y="0"/>
                  </a:lnTo>
                  <a:cubicBezTo>
                    <a:pt x="11876" y="234"/>
                    <a:pt x="9499" y="351"/>
                    <a:pt x="7123" y="351"/>
                  </a:cubicBezTo>
                  <a:cubicBezTo>
                    <a:pt x="4746" y="351"/>
                    <a:pt x="2369" y="2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5400000">
              <a:off x="2512862" y="1742684"/>
              <a:ext cx="1880397" cy="956259"/>
            </a:xfrm>
            <a:custGeom>
              <a:rect b="b" l="l" r="r" t="t"/>
              <a:pathLst>
                <a:path extrusionOk="0" h="38762" w="76222">
                  <a:moveTo>
                    <a:pt x="58142" y="1"/>
                  </a:moveTo>
                  <a:lnTo>
                    <a:pt x="48002" y="2369"/>
                  </a:lnTo>
                  <a:lnTo>
                    <a:pt x="27654" y="2369"/>
                  </a:lnTo>
                  <a:lnTo>
                    <a:pt x="18848" y="1335"/>
                  </a:lnTo>
                  <a:lnTo>
                    <a:pt x="9274" y="1335"/>
                  </a:lnTo>
                  <a:cubicBezTo>
                    <a:pt x="5004" y="1335"/>
                    <a:pt x="1335" y="4404"/>
                    <a:pt x="768" y="8573"/>
                  </a:cubicBezTo>
                  <a:cubicBezTo>
                    <a:pt x="268" y="12176"/>
                    <a:pt x="1" y="15745"/>
                    <a:pt x="1" y="19381"/>
                  </a:cubicBezTo>
                  <a:cubicBezTo>
                    <a:pt x="1" y="23017"/>
                    <a:pt x="268" y="26586"/>
                    <a:pt x="768" y="30189"/>
                  </a:cubicBezTo>
                  <a:cubicBezTo>
                    <a:pt x="1335" y="34358"/>
                    <a:pt x="5004" y="37427"/>
                    <a:pt x="9274" y="37427"/>
                  </a:cubicBezTo>
                  <a:lnTo>
                    <a:pt x="18848" y="37427"/>
                  </a:lnTo>
                  <a:lnTo>
                    <a:pt x="27654" y="36393"/>
                  </a:lnTo>
                  <a:lnTo>
                    <a:pt x="48002" y="36393"/>
                  </a:lnTo>
                  <a:lnTo>
                    <a:pt x="58142" y="38762"/>
                  </a:lnTo>
                  <a:lnTo>
                    <a:pt x="71285" y="38762"/>
                  </a:lnTo>
                  <a:cubicBezTo>
                    <a:pt x="72886" y="38762"/>
                    <a:pt x="74320" y="37661"/>
                    <a:pt x="74654" y="36060"/>
                  </a:cubicBezTo>
                  <a:cubicBezTo>
                    <a:pt x="75721" y="30823"/>
                    <a:pt x="76222" y="25085"/>
                    <a:pt x="76188" y="19381"/>
                  </a:cubicBezTo>
                  <a:cubicBezTo>
                    <a:pt x="76222" y="13710"/>
                    <a:pt x="75721" y="7973"/>
                    <a:pt x="74654" y="2702"/>
                  </a:cubicBezTo>
                  <a:cubicBezTo>
                    <a:pt x="74320" y="1135"/>
                    <a:pt x="72886" y="1"/>
                    <a:pt x="71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 rot="5400000">
              <a:off x="3676184" y="1288178"/>
              <a:ext cx="109140" cy="204983"/>
            </a:xfrm>
            <a:custGeom>
              <a:rect b="b" l="l" r="r" t="t"/>
              <a:pathLst>
                <a:path extrusionOk="0" h="8309" w="4424">
                  <a:moveTo>
                    <a:pt x="4423" y="0"/>
                  </a:moveTo>
                  <a:lnTo>
                    <a:pt x="2322" y="1334"/>
                  </a:lnTo>
                  <a:cubicBezTo>
                    <a:pt x="1588" y="1801"/>
                    <a:pt x="1154" y="2468"/>
                    <a:pt x="987" y="3202"/>
                  </a:cubicBezTo>
                  <a:lnTo>
                    <a:pt x="53" y="7639"/>
                  </a:lnTo>
                  <a:cubicBezTo>
                    <a:pt x="0" y="7984"/>
                    <a:pt x="307" y="8308"/>
                    <a:pt x="652" y="8308"/>
                  </a:cubicBezTo>
                  <a:cubicBezTo>
                    <a:pt x="741" y="8308"/>
                    <a:pt x="832" y="8287"/>
                    <a:pt x="921" y="8239"/>
                  </a:cubicBezTo>
                  <a:lnTo>
                    <a:pt x="2055" y="7739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 rot="5400000">
              <a:off x="3676467" y="1290090"/>
              <a:ext cx="110275" cy="203281"/>
            </a:xfrm>
            <a:custGeom>
              <a:rect b="b" l="l" r="r" t="t"/>
              <a:pathLst>
                <a:path extrusionOk="0" h="8240" w="4470">
                  <a:moveTo>
                    <a:pt x="4470" y="0"/>
                  </a:moveTo>
                  <a:lnTo>
                    <a:pt x="2335" y="1334"/>
                  </a:lnTo>
                  <a:cubicBezTo>
                    <a:pt x="1635" y="1768"/>
                    <a:pt x="1168" y="2468"/>
                    <a:pt x="1001" y="3202"/>
                  </a:cubicBezTo>
                  <a:lnTo>
                    <a:pt x="33" y="7672"/>
                  </a:lnTo>
                  <a:cubicBezTo>
                    <a:pt x="0" y="7906"/>
                    <a:pt x="133" y="8139"/>
                    <a:pt x="334" y="8239"/>
                  </a:cubicBezTo>
                  <a:lnTo>
                    <a:pt x="1168" y="4370"/>
                  </a:lnTo>
                  <a:cubicBezTo>
                    <a:pt x="1334" y="3636"/>
                    <a:pt x="1801" y="2969"/>
                    <a:pt x="2502" y="2502"/>
                  </a:cubicBezTo>
                  <a:lnTo>
                    <a:pt x="4003" y="1568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 rot="5400000">
              <a:off x="3119012" y="1286772"/>
              <a:ext cx="110645" cy="206291"/>
            </a:xfrm>
            <a:custGeom>
              <a:rect b="b" l="l" r="r" t="t"/>
              <a:pathLst>
                <a:path extrusionOk="0" h="8362" w="4485">
                  <a:moveTo>
                    <a:pt x="681" y="0"/>
                  </a:moveTo>
                  <a:cubicBezTo>
                    <a:pt x="312" y="0"/>
                    <a:pt x="0" y="312"/>
                    <a:pt x="81" y="690"/>
                  </a:cubicBezTo>
                  <a:lnTo>
                    <a:pt x="1048" y="5160"/>
                  </a:lnTo>
                  <a:cubicBezTo>
                    <a:pt x="1215" y="5893"/>
                    <a:pt x="1649" y="6561"/>
                    <a:pt x="2383" y="7028"/>
                  </a:cubicBezTo>
                  <a:lnTo>
                    <a:pt x="4484" y="8362"/>
                  </a:lnTo>
                  <a:lnTo>
                    <a:pt x="2082" y="556"/>
                  </a:lnTo>
                  <a:lnTo>
                    <a:pt x="948" y="56"/>
                  </a:lnTo>
                  <a:cubicBezTo>
                    <a:pt x="859" y="18"/>
                    <a:pt x="768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 rot="5400000">
              <a:off x="3116866" y="1290078"/>
              <a:ext cx="110275" cy="203305"/>
            </a:xfrm>
            <a:custGeom>
              <a:rect b="b" l="l" r="r" t="t"/>
              <a:pathLst>
                <a:path extrusionOk="0" h="8241" w="4470">
                  <a:moveTo>
                    <a:pt x="334" y="1"/>
                  </a:moveTo>
                  <a:cubicBezTo>
                    <a:pt x="133" y="134"/>
                    <a:pt x="0" y="335"/>
                    <a:pt x="33" y="568"/>
                  </a:cubicBezTo>
                  <a:lnTo>
                    <a:pt x="1001" y="5038"/>
                  </a:lnTo>
                  <a:cubicBezTo>
                    <a:pt x="1168" y="5772"/>
                    <a:pt x="1635" y="6439"/>
                    <a:pt x="2335" y="6906"/>
                  </a:cubicBezTo>
                  <a:lnTo>
                    <a:pt x="4470" y="8240"/>
                  </a:lnTo>
                  <a:lnTo>
                    <a:pt x="4470" y="8240"/>
                  </a:lnTo>
                  <a:lnTo>
                    <a:pt x="4003" y="6672"/>
                  </a:lnTo>
                  <a:lnTo>
                    <a:pt x="2502" y="5738"/>
                  </a:lnTo>
                  <a:cubicBezTo>
                    <a:pt x="1801" y="5305"/>
                    <a:pt x="1334" y="4638"/>
                    <a:pt x="1168" y="3870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 rot="5400000">
              <a:off x="2649863" y="1873135"/>
              <a:ext cx="1605548" cy="800739"/>
            </a:xfrm>
            <a:custGeom>
              <a:rect b="b" l="l" r="r" t="t"/>
              <a:pathLst>
                <a:path extrusionOk="0" h="32458" w="65081">
                  <a:moveTo>
                    <a:pt x="50870" y="0"/>
                  </a:moveTo>
                  <a:lnTo>
                    <a:pt x="40763" y="2369"/>
                  </a:lnTo>
                  <a:lnTo>
                    <a:pt x="19781" y="2369"/>
                  </a:lnTo>
                  <a:lnTo>
                    <a:pt x="10975" y="1335"/>
                  </a:lnTo>
                  <a:lnTo>
                    <a:pt x="5904" y="1335"/>
                  </a:lnTo>
                  <a:cubicBezTo>
                    <a:pt x="3336" y="1335"/>
                    <a:pt x="1134" y="3303"/>
                    <a:pt x="767" y="5838"/>
                  </a:cubicBezTo>
                  <a:cubicBezTo>
                    <a:pt x="267" y="9274"/>
                    <a:pt x="0" y="12776"/>
                    <a:pt x="0" y="16212"/>
                  </a:cubicBezTo>
                  <a:cubicBezTo>
                    <a:pt x="0" y="19681"/>
                    <a:pt x="267" y="23184"/>
                    <a:pt x="767" y="26620"/>
                  </a:cubicBezTo>
                  <a:cubicBezTo>
                    <a:pt x="1134" y="29188"/>
                    <a:pt x="3336" y="31123"/>
                    <a:pt x="5904" y="31123"/>
                  </a:cubicBezTo>
                  <a:lnTo>
                    <a:pt x="10975" y="31123"/>
                  </a:lnTo>
                  <a:lnTo>
                    <a:pt x="19781" y="30055"/>
                  </a:lnTo>
                  <a:lnTo>
                    <a:pt x="40763" y="30055"/>
                  </a:lnTo>
                  <a:lnTo>
                    <a:pt x="50870" y="32457"/>
                  </a:lnTo>
                  <a:lnTo>
                    <a:pt x="63512" y="32457"/>
                  </a:lnTo>
                  <a:cubicBezTo>
                    <a:pt x="63512" y="32390"/>
                    <a:pt x="63546" y="32357"/>
                    <a:pt x="63546" y="32324"/>
                  </a:cubicBezTo>
                  <a:cubicBezTo>
                    <a:pt x="64513" y="27554"/>
                    <a:pt x="65080" y="22216"/>
                    <a:pt x="65080" y="16879"/>
                  </a:cubicBezTo>
                  <a:lnTo>
                    <a:pt x="65080" y="16212"/>
                  </a:lnTo>
                  <a:lnTo>
                    <a:pt x="65080" y="15545"/>
                  </a:lnTo>
                  <a:cubicBezTo>
                    <a:pt x="65080" y="10208"/>
                    <a:pt x="64580" y="4871"/>
                    <a:pt x="63546" y="134"/>
                  </a:cubicBezTo>
                  <a:cubicBezTo>
                    <a:pt x="63546" y="34"/>
                    <a:pt x="63512" y="0"/>
                    <a:pt x="6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 rot="5400000">
              <a:off x="3328606" y="2374108"/>
              <a:ext cx="247736" cy="692561"/>
            </a:xfrm>
            <a:custGeom>
              <a:rect b="b" l="l" r="r" t="t"/>
              <a:pathLst>
                <a:path extrusionOk="0" h="28073" w="10042">
                  <a:moveTo>
                    <a:pt x="6435" y="0"/>
                  </a:moveTo>
                  <a:cubicBezTo>
                    <a:pt x="6132" y="0"/>
                    <a:pt x="5823" y="75"/>
                    <a:pt x="5538" y="237"/>
                  </a:cubicBezTo>
                  <a:cubicBezTo>
                    <a:pt x="3036" y="1604"/>
                    <a:pt x="1" y="3239"/>
                    <a:pt x="1" y="3239"/>
                  </a:cubicBezTo>
                  <a:lnTo>
                    <a:pt x="1" y="24854"/>
                  </a:lnTo>
                  <a:cubicBezTo>
                    <a:pt x="1" y="24854"/>
                    <a:pt x="3036" y="26489"/>
                    <a:pt x="5538" y="27856"/>
                  </a:cubicBezTo>
                  <a:cubicBezTo>
                    <a:pt x="5815" y="28004"/>
                    <a:pt x="6115" y="28072"/>
                    <a:pt x="6409" y="28072"/>
                  </a:cubicBezTo>
                  <a:cubicBezTo>
                    <a:pt x="7179" y="28072"/>
                    <a:pt x="7914" y="27604"/>
                    <a:pt x="8107" y="26856"/>
                  </a:cubicBezTo>
                  <a:cubicBezTo>
                    <a:pt x="10041" y="18483"/>
                    <a:pt x="10041" y="9610"/>
                    <a:pt x="8107" y="1237"/>
                  </a:cubicBezTo>
                  <a:cubicBezTo>
                    <a:pt x="7916" y="474"/>
                    <a:pt x="7196" y="0"/>
                    <a:pt x="6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 rot="5400000">
              <a:off x="3354965" y="2387863"/>
              <a:ext cx="194227" cy="654372"/>
            </a:xfrm>
            <a:custGeom>
              <a:rect b="b" l="l" r="r" t="t"/>
              <a:pathLst>
                <a:path extrusionOk="0" h="26525" w="7873">
                  <a:moveTo>
                    <a:pt x="5567" y="1"/>
                  </a:moveTo>
                  <a:cubicBezTo>
                    <a:pt x="5414" y="1"/>
                    <a:pt x="5266" y="25"/>
                    <a:pt x="5137" y="80"/>
                  </a:cubicBezTo>
                  <a:cubicBezTo>
                    <a:pt x="3169" y="1181"/>
                    <a:pt x="934" y="2382"/>
                    <a:pt x="0" y="2882"/>
                  </a:cubicBezTo>
                  <a:lnTo>
                    <a:pt x="0" y="23631"/>
                  </a:lnTo>
                  <a:cubicBezTo>
                    <a:pt x="934" y="24131"/>
                    <a:pt x="3236" y="25332"/>
                    <a:pt x="5137" y="26399"/>
                  </a:cubicBezTo>
                  <a:cubicBezTo>
                    <a:pt x="5299" y="26480"/>
                    <a:pt x="5460" y="26524"/>
                    <a:pt x="5622" y="26524"/>
                  </a:cubicBezTo>
                  <a:cubicBezTo>
                    <a:pt x="5727" y="26524"/>
                    <a:pt x="5832" y="26505"/>
                    <a:pt x="5938" y="26466"/>
                  </a:cubicBezTo>
                  <a:cubicBezTo>
                    <a:pt x="6171" y="26366"/>
                    <a:pt x="6338" y="26166"/>
                    <a:pt x="6438" y="25899"/>
                  </a:cubicBezTo>
                  <a:cubicBezTo>
                    <a:pt x="7405" y="21796"/>
                    <a:pt x="7872" y="17526"/>
                    <a:pt x="7872" y="13290"/>
                  </a:cubicBezTo>
                  <a:cubicBezTo>
                    <a:pt x="7872" y="8987"/>
                    <a:pt x="7405" y="4717"/>
                    <a:pt x="6438" y="581"/>
                  </a:cubicBezTo>
                  <a:cubicBezTo>
                    <a:pt x="6371" y="347"/>
                    <a:pt x="6171" y="147"/>
                    <a:pt x="5938" y="47"/>
                  </a:cubicBezTo>
                  <a:cubicBezTo>
                    <a:pt x="5818" y="17"/>
                    <a:pt x="5691" y="1"/>
                    <a:pt x="5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 rot="5400000">
              <a:off x="3292206" y="1535475"/>
              <a:ext cx="319304" cy="706623"/>
            </a:xfrm>
            <a:custGeom>
              <a:rect b="b" l="l" r="r" t="t"/>
              <a:pathLst>
                <a:path extrusionOk="0" h="28643" w="12943">
                  <a:moveTo>
                    <a:pt x="4314" y="0"/>
                  </a:moveTo>
                  <a:cubicBezTo>
                    <a:pt x="3579" y="0"/>
                    <a:pt x="2893" y="443"/>
                    <a:pt x="2669" y="1164"/>
                  </a:cubicBezTo>
                  <a:cubicBezTo>
                    <a:pt x="0" y="9770"/>
                    <a:pt x="0" y="18910"/>
                    <a:pt x="2669" y="27516"/>
                  </a:cubicBezTo>
                  <a:cubicBezTo>
                    <a:pt x="2899" y="28207"/>
                    <a:pt x="3620" y="28642"/>
                    <a:pt x="4380" y="28642"/>
                  </a:cubicBezTo>
                  <a:cubicBezTo>
                    <a:pt x="4611" y="28642"/>
                    <a:pt x="4845" y="28602"/>
                    <a:pt x="5071" y="28517"/>
                  </a:cubicBezTo>
                  <a:cubicBezTo>
                    <a:pt x="8406" y="27049"/>
                    <a:pt x="12943" y="25114"/>
                    <a:pt x="12943" y="25114"/>
                  </a:cubicBezTo>
                  <a:lnTo>
                    <a:pt x="12943" y="3499"/>
                  </a:lnTo>
                  <a:cubicBezTo>
                    <a:pt x="12943" y="3499"/>
                    <a:pt x="8406" y="1564"/>
                    <a:pt x="5071" y="163"/>
                  </a:cubicBezTo>
                  <a:cubicBezTo>
                    <a:pt x="4824" y="52"/>
                    <a:pt x="4566" y="0"/>
                    <a:pt x="4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 rot="5400000">
              <a:off x="3321378" y="1562700"/>
              <a:ext cx="260885" cy="667817"/>
            </a:xfrm>
            <a:custGeom>
              <a:rect b="b" l="l" r="r" t="t"/>
              <a:pathLst>
                <a:path extrusionOk="0" h="27070" w="10575">
                  <a:moveTo>
                    <a:pt x="2786" y="0"/>
                  </a:moveTo>
                  <a:cubicBezTo>
                    <a:pt x="2661" y="0"/>
                    <a:pt x="2536" y="25"/>
                    <a:pt x="2436" y="75"/>
                  </a:cubicBezTo>
                  <a:cubicBezTo>
                    <a:pt x="2169" y="142"/>
                    <a:pt x="2069" y="376"/>
                    <a:pt x="1969" y="576"/>
                  </a:cubicBezTo>
                  <a:cubicBezTo>
                    <a:pt x="668" y="4779"/>
                    <a:pt x="0" y="9149"/>
                    <a:pt x="0" y="13552"/>
                  </a:cubicBezTo>
                  <a:cubicBezTo>
                    <a:pt x="0" y="17922"/>
                    <a:pt x="668" y="22291"/>
                    <a:pt x="1969" y="26494"/>
                  </a:cubicBezTo>
                  <a:cubicBezTo>
                    <a:pt x="2069" y="26728"/>
                    <a:pt x="2235" y="26928"/>
                    <a:pt x="2436" y="26995"/>
                  </a:cubicBezTo>
                  <a:cubicBezTo>
                    <a:pt x="2552" y="27045"/>
                    <a:pt x="2677" y="27070"/>
                    <a:pt x="2798" y="27070"/>
                  </a:cubicBezTo>
                  <a:cubicBezTo>
                    <a:pt x="2919" y="27070"/>
                    <a:pt x="3036" y="27045"/>
                    <a:pt x="3136" y="26995"/>
                  </a:cubicBezTo>
                  <a:cubicBezTo>
                    <a:pt x="5805" y="25894"/>
                    <a:pt x="9274" y="24360"/>
                    <a:pt x="10575" y="23859"/>
                  </a:cubicBezTo>
                  <a:lnTo>
                    <a:pt x="10575" y="3211"/>
                  </a:lnTo>
                  <a:cubicBezTo>
                    <a:pt x="9307" y="2644"/>
                    <a:pt x="5838" y="1210"/>
                    <a:pt x="3136" y="75"/>
                  </a:cubicBezTo>
                  <a:cubicBezTo>
                    <a:pt x="3036" y="25"/>
                    <a:pt x="2911" y="0"/>
                    <a:pt x="2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 rot="5400000">
              <a:off x="3359630" y="2222490"/>
              <a:ext cx="859996" cy="87233"/>
            </a:xfrm>
            <a:custGeom>
              <a:rect b="b" l="l" r="r" t="t"/>
              <a:pathLst>
                <a:path extrusionOk="0" h="3536" w="34860">
                  <a:moveTo>
                    <a:pt x="1" y="0"/>
                  </a:moveTo>
                  <a:lnTo>
                    <a:pt x="8974" y="3536"/>
                  </a:lnTo>
                  <a:lnTo>
                    <a:pt x="29989" y="3536"/>
                  </a:lnTo>
                  <a:lnTo>
                    <a:pt x="348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 rot="5400000">
              <a:off x="3440708" y="2263212"/>
              <a:ext cx="697840" cy="47761"/>
            </a:xfrm>
            <a:custGeom>
              <a:rect b="b" l="l" r="r" t="t"/>
              <a:pathLst>
                <a:path extrusionOk="0" h="1936" w="28287">
                  <a:moveTo>
                    <a:pt x="0" y="1"/>
                  </a:moveTo>
                  <a:lnTo>
                    <a:pt x="5004" y="1935"/>
                  </a:lnTo>
                  <a:lnTo>
                    <a:pt x="25552" y="1935"/>
                  </a:lnTo>
                  <a:lnTo>
                    <a:pt x="28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 rot="5400000">
              <a:off x="2684815" y="2222478"/>
              <a:ext cx="859996" cy="87258"/>
            </a:xfrm>
            <a:custGeom>
              <a:rect b="b" l="l" r="r" t="t"/>
              <a:pathLst>
                <a:path extrusionOk="0" h="3537" w="34860">
                  <a:moveTo>
                    <a:pt x="8974" y="1"/>
                  </a:moveTo>
                  <a:lnTo>
                    <a:pt x="1" y="3537"/>
                  </a:lnTo>
                  <a:lnTo>
                    <a:pt x="34859" y="3537"/>
                  </a:lnTo>
                  <a:lnTo>
                    <a:pt x="299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 rot="5400000">
              <a:off x="2765880" y="2263212"/>
              <a:ext cx="697840" cy="47761"/>
            </a:xfrm>
            <a:custGeom>
              <a:rect b="b" l="l" r="r" t="t"/>
              <a:pathLst>
                <a:path extrusionOk="0" h="1936" w="28287">
                  <a:moveTo>
                    <a:pt x="5004" y="1"/>
                  </a:moveTo>
                  <a:lnTo>
                    <a:pt x="0" y="1935"/>
                  </a:lnTo>
                  <a:lnTo>
                    <a:pt x="28287" y="1935"/>
                  </a:lnTo>
                  <a:lnTo>
                    <a:pt x="25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 rot="5400000">
              <a:off x="3816363" y="1900710"/>
              <a:ext cx="116072" cy="130060"/>
            </a:xfrm>
            <a:custGeom>
              <a:rect b="b" l="l" r="r" t="t"/>
              <a:pathLst>
                <a:path extrusionOk="0" h="5272" w="4705">
                  <a:moveTo>
                    <a:pt x="4704" y="1"/>
                  </a:moveTo>
                  <a:lnTo>
                    <a:pt x="3837" y="168"/>
                  </a:lnTo>
                  <a:cubicBezTo>
                    <a:pt x="3003" y="335"/>
                    <a:pt x="2236" y="835"/>
                    <a:pt x="1836" y="1535"/>
                  </a:cubicBezTo>
                  <a:lnTo>
                    <a:pt x="435" y="3804"/>
                  </a:lnTo>
                  <a:lnTo>
                    <a:pt x="1" y="5005"/>
                  </a:lnTo>
                  <a:lnTo>
                    <a:pt x="735" y="5271"/>
                  </a:lnTo>
                  <a:lnTo>
                    <a:pt x="1202" y="4104"/>
                  </a:lnTo>
                  <a:lnTo>
                    <a:pt x="3337" y="3370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 rot="5400000">
              <a:off x="3822950" y="1906483"/>
              <a:ext cx="105366" cy="129221"/>
            </a:xfrm>
            <a:custGeom>
              <a:rect b="b" l="l" r="r" t="t"/>
              <a:pathLst>
                <a:path extrusionOk="0" h="5238" w="4271">
                  <a:moveTo>
                    <a:pt x="4270" y="1"/>
                  </a:moveTo>
                  <a:lnTo>
                    <a:pt x="3903" y="67"/>
                  </a:lnTo>
                  <a:lnTo>
                    <a:pt x="2602" y="3303"/>
                  </a:lnTo>
                  <a:lnTo>
                    <a:pt x="468" y="4003"/>
                  </a:lnTo>
                  <a:lnTo>
                    <a:pt x="1" y="5171"/>
                  </a:lnTo>
                  <a:lnTo>
                    <a:pt x="301" y="5238"/>
                  </a:lnTo>
                  <a:lnTo>
                    <a:pt x="768" y="4070"/>
                  </a:lnTo>
                  <a:lnTo>
                    <a:pt x="2903" y="3370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 rot="5400000">
              <a:off x="2972008" y="1900722"/>
              <a:ext cx="116072" cy="130036"/>
            </a:xfrm>
            <a:custGeom>
              <a:rect b="b" l="l" r="r" t="t"/>
              <a:pathLst>
                <a:path extrusionOk="0" h="5271" w="4705">
                  <a:moveTo>
                    <a:pt x="735" y="0"/>
                  </a:moveTo>
                  <a:lnTo>
                    <a:pt x="1" y="267"/>
                  </a:lnTo>
                  <a:lnTo>
                    <a:pt x="435" y="1468"/>
                  </a:lnTo>
                  <a:lnTo>
                    <a:pt x="1836" y="3736"/>
                  </a:lnTo>
                  <a:cubicBezTo>
                    <a:pt x="2236" y="4437"/>
                    <a:pt x="3003" y="4937"/>
                    <a:pt x="3837" y="5104"/>
                  </a:cubicBezTo>
                  <a:lnTo>
                    <a:pt x="4704" y="5271"/>
                  </a:lnTo>
                  <a:lnTo>
                    <a:pt x="3337" y="1902"/>
                  </a:lnTo>
                  <a:lnTo>
                    <a:pt x="1202" y="1168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 rot="5400000">
              <a:off x="2976115" y="1906483"/>
              <a:ext cx="105366" cy="129221"/>
            </a:xfrm>
            <a:custGeom>
              <a:rect b="b" l="l" r="r" t="t"/>
              <a:pathLst>
                <a:path extrusionOk="0" h="5238" w="4271">
                  <a:moveTo>
                    <a:pt x="301" y="0"/>
                  </a:moveTo>
                  <a:lnTo>
                    <a:pt x="1" y="100"/>
                  </a:lnTo>
                  <a:lnTo>
                    <a:pt x="468" y="1268"/>
                  </a:lnTo>
                  <a:lnTo>
                    <a:pt x="2602" y="1935"/>
                  </a:lnTo>
                  <a:lnTo>
                    <a:pt x="3903" y="5137"/>
                  </a:lnTo>
                  <a:lnTo>
                    <a:pt x="4270" y="5237"/>
                  </a:lnTo>
                  <a:lnTo>
                    <a:pt x="4270" y="5237"/>
                  </a:lnTo>
                  <a:lnTo>
                    <a:pt x="2903" y="1868"/>
                  </a:lnTo>
                  <a:lnTo>
                    <a:pt x="768" y="116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 rot="5400000">
              <a:off x="845545" y="1497499"/>
              <a:ext cx="934031" cy="2101761"/>
            </a:xfrm>
            <a:custGeom>
              <a:rect b="b" l="l" r="r" t="t"/>
              <a:pathLst>
                <a:path extrusionOk="0" h="85195" w="37861">
                  <a:moveTo>
                    <a:pt x="18880" y="0"/>
                  </a:moveTo>
                  <a:cubicBezTo>
                    <a:pt x="14144" y="0"/>
                    <a:pt x="9407" y="2569"/>
                    <a:pt x="4737" y="3469"/>
                  </a:cubicBezTo>
                  <a:cubicBezTo>
                    <a:pt x="1968" y="3970"/>
                    <a:pt x="0" y="9540"/>
                    <a:pt x="0" y="13610"/>
                  </a:cubicBezTo>
                  <a:cubicBezTo>
                    <a:pt x="0" y="22216"/>
                    <a:pt x="634" y="27453"/>
                    <a:pt x="634" y="27453"/>
                  </a:cubicBezTo>
                  <a:lnTo>
                    <a:pt x="634" y="77255"/>
                  </a:lnTo>
                  <a:cubicBezTo>
                    <a:pt x="667" y="77355"/>
                    <a:pt x="701" y="77422"/>
                    <a:pt x="801" y="77522"/>
                  </a:cubicBezTo>
                  <a:cubicBezTo>
                    <a:pt x="3036" y="81425"/>
                    <a:pt x="6972" y="84160"/>
                    <a:pt x="11475" y="84727"/>
                  </a:cubicBezTo>
                  <a:cubicBezTo>
                    <a:pt x="13877" y="85061"/>
                    <a:pt x="16412" y="85194"/>
                    <a:pt x="18914" y="85194"/>
                  </a:cubicBezTo>
                  <a:cubicBezTo>
                    <a:pt x="21416" y="85194"/>
                    <a:pt x="23984" y="85061"/>
                    <a:pt x="26386" y="84727"/>
                  </a:cubicBezTo>
                  <a:cubicBezTo>
                    <a:pt x="30856" y="84160"/>
                    <a:pt x="34792" y="81425"/>
                    <a:pt x="37060" y="77522"/>
                  </a:cubicBezTo>
                  <a:lnTo>
                    <a:pt x="37227" y="77255"/>
                  </a:lnTo>
                  <a:lnTo>
                    <a:pt x="37227" y="27453"/>
                  </a:lnTo>
                  <a:cubicBezTo>
                    <a:pt x="37227" y="27453"/>
                    <a:pt x="37861" y="22283"/>
                    <a:pt x="37861" y="13610"/>
                  </a:cubicBezTo>
                  <a:cubicBezTo>
                    <a:pt x="37761" y="9607"/>
                    <a:pt x="35826" y="4003"/>
                    <a:pt x="33024" y="3469"/>
                  </a:cubicBezTo>
                  <a:cubicBezTo>
                    <a:pt x="28354" y="2602"/>
                    <a:pt x="23584" y="0"/>
                    <a:pt x="18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 rot="5400000">
              <a:off x="871465" y="1640268"/>
              <a:ext cx="763685" cy="1812110"/>
            </a:xfrm>
            <a:custGeom>
              <a:rect b="b" l="l" r="r" t="t"/>
              <a:pathLst>
                <a:path extrusionOk="0" h="73454" w="30956">
                  <a:moveTo>
                    <a:pt x="15478" y="1"/>
                  </a:moveTo>
                  <a:cubicBezTo>
                    <a:pt x="13176" y="1"/>
                    <a:pt x="10675" y="835"/>
                    <a:pt x="8006" y="1702"/>
                  </a:cubicBezTo>
                  <a:cubicBezTo>
                    <a:pt x="6138" y="2336"/>
                    <a:pt x="4170" y="3003"/>
                    <a:pt x="2135" y="3370"/>
                  </a:cubicBezTo>
                  <a:cubicBezTo>
                    <a:pt x="1368" y="4003"/>
                    <a:pt x="0" y="7106"/>
                    <a:pt x="0" y="10175"/>
                  </a:cubicBezTo>
                  <a:cubicBezTo>
                    <a:pt x="0" y="18447"/>
                    <a:pt x="634" y="18714"/>
                    <a:pt x="634" y="18747"/>
                  </a:cubicBezTo>
                  <a:lnTo>
                    <a:pt x="667" y="18948"/>
                  </a:lnTo>
                  <a:lnTo>
                    <a:pt x="667" y="68049"/>
                  </a:lnTo>
                  <a:cubicBezTo>
                    <a:pt x="2469" y="70751"/>
                    <a:pt x="5337" y="72619"/>
                    <a:pt x="8506" y="73053"/>
                  </a:cubicBezTo>
                  <a:cubicBezTo>
                    <a:pt x="10608" y="73320"/>
                    <a:pt x="12976" y="73453"/>
                    <a:pt x="15511" y="73453"/>
                  </a:cubicBezTo>
                  <a:cubicBezTo>
                    <a:pt x="18047" y="73453"/>
                    <a:pt x="20415" y="73320"/>
                    <a:pt x="22450" y="73053"/>
                  </a:cubicBezTo>
                  <a:cubicBezTo>
                    <a:pt x="25619" y="72619"/>
                    <a:pt x="28487" y="70785"/>
                    <a:pt x="30289" y="68049"/>
                  </a:cubicBezTo>
                  <a:lnTo>
                    <a:pt x="30289" y="18948"/>
                  </a:lnTo>
                  <a:lnTo>
                    <a:pt x="30322" y="18747"/>
                  </a:lnTo>
                  <a:cubicBezTo>
                    <a:pt x="30355" y="18714"/>
                    <a:pt x="30956" y="18447"/>
                    <a:pt x="30956" y="10175"/>
                  </a:cubicBezTo>
                  <a:cubicBezTo>
                    <a:pt x="30956" y="7106"/>
                    <a:pt x="29555" y="4003"/>
                    <a:pt x="28821" y="3370"/>
                  </a:cubicBezTo>
                  <a:cubicBezTo>
                    <a:pt x="26753" y="2936"/>
                    <a:pt x="24818" y="2336"/>
                    <a:pt x="22917" y="1702"/>
                  </a:cubicBezTo>
                  <a:cubicBezTo>
                    <a:pt x="20281" y="835"/>
                    <a:pt x="17746" y="1"/>
                    <a:pt x="15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 rot="5400000">
              <a:off x="263471" y="2473263"/>
              <a:ext cx="731589" cy="146935"/>
            </a:xfrm>
            <a:custGeom>
              <a:rect b="b" l="l" r="r" t="t"/>
              <a:pathLst>
                <a:path extrusionOk="0" h="5956" w="29655">
                  <a:moveTo>
                    <a:pt x="3003" y="1"/>
                  </a:moveTo>
                  <a:cubicBezTo>
                    <a:pt x="3003" y="1"/>
                    <a:pt x="2135" y="902"/>
                    <a:pt x="1101" y="2002"/>
                  </a:cubicBezTo>
                  <a:cubicBezTo>
                    <a:pt x="0" y="3103"/>
                    <a:pt x="668" y="5038"/>
                    <a:pt x="2269" y="5205"/>
                  </a:cubicBezTo>
                  <a:cubicBezTo>
                    <a:pt x="6388" y="5705"/>
                    <a:pt x="10608" y="5955"/>
                    <a:pt x="14828" y="5955"/>
                  </a:cubicBezTo>
                  <a:cubicBezTo>
                    <a:pt x="19047" y="5955"/>
                    <a:pt x="23267" y="5705"/>
                    <a:pt x="27387" y="5205"/>
                  </a:cubicBezTo>
                  <a:cubicBezTo>
                    <a:pt x="28988" y="5038"/>
                    <a:pt x="29655" y="3103"/>
                    <a:pt x="28554" y="2002"/>
                  </a:cubicBezTo>
                  <a:cubicBezTo>
                    <a:pt x="27520" y="935"/>
                    <a:pt x="26653" y="1"/>
                    <a:pt x="26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 rot="5400000">
              <a:off x="297008" y="2494469"/>
              <a:ext cx="664931" cy="105366"/>
            </a:xfrm>
            <a:custGeom>
              <a:rect b="b" l="l" r="r" t="t"/>
              <a:pathLst>
                <a:path extrusionOk="0" h="4271" w="26953">
                  <a:moveTo>
                    <a:pt x="2002" y="1"/>
                  </a:moveTo>
                  <a:cubicBezTo>
                    <a:pt x="1668" y="334"/>
                    <a:pt x="1068" y="1002"/>
                    <a:pt x="334" y="1735"/>
                  </a:cubicBezTo>
                  <a:cubicBezTo>
                    <a:pt x="100" y="2036"/>
                    <a:pt x="0" y="2436"/>
                    <a:pt x="134" y="2836"/>
                  </a:cubicBezTo>
                  <a:cubicBezTo>
                    <a:pt x="267" y="3236"/>
                    <a:pt x="601" y="3503"/>
                    <a:pt x="1001" y="3537"/>
                  </a:cubicBezTo>
                  <a:cubicBezTo>
                    <a:pt x="5104" y="4037"/>
                    <a:pt x="9273" y="4271"/>
                    <a:pt x="13476" y="4271"/>
                  </a:cubicBezTo>
                  <a:cubicBezTo>
                    <a:pt x="17679" y="4271"/>
                    <a:pt x="21849" y="4037"/>
                    <a:pt x="25885" y="3537"/>
                  </a:cubicBezTo>
                  <a:cubicBezTo>
                    <a:pt x="26319" y="3503"/>
                    <a:pt x="26652" y="3203"/>
                    <a:pt x="26786" y="2836"/>
                  </a:cubicBezTo>
                  <a:cubicBezTo>
                    <a:pt x="26953" y="2436"/>
                    <a:pt x="26853" y="2036"/>
                    <a:pt x="26586" y="1735"/>
                  </a:cubicBezTo>
                  <a:cubicBezTo>
                    <a:pt x="25852" y="1002"/>
                    <a:pt x="25251" y="334"/>
                    <a:pt x="2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 rot="5400000">
              <a:off x="1114208" y="2394886"/>
              <a:ext cx="786726" cy="302874"/>
            </a:xfrm>
            <a:custGeom>
              <a:rect b="b" l="l" r="r" t="t"/>
              <a:pathLst>
                <a:path extrusionOk="0" h="12277" w="31890">
                  <a:moveTo>
                    <a:pt x="15958" y="1"/>
                  </a:moveTo>
                  <a:cubicBezTo>
                    <a:pt x="11108" y="1"/>
                    <a:pt x="6255" y="668"/>
                    <a:pt x="1535" y="2002"/>
                  </a:cubicBezTo>
                  <a:cubicBezTo>
                    <a:pt x="534" y="2302"/>
                    <a:pt x="0" y="3437"/>
                    <a:pt x="467" y="4404"/>
                  </a:cubicBezTo>
                  <a:cubicBezTo>
                    <a:pt x="2002" y="7740"/>
                    <a:pt x="4137" y="12276"/>
                    <a:pt x="4137" y="12276"/>
                  </a:cubicBezTo>
                  <a:lnTo>
                    <a:pt x="27787" y="12276"/>
                  </a:lnTo>
                  <a:cubicBezTo>
                    <a:pt x="27787" y="12276"/>
                    <a:pt x="29922" y="7673"/>
                    <a:pt x="31456" y="4404"/>
                  </a:cubicBezTo>
                  <a:cubicBezTo>
                    <a:pt x="31890" y="3437"/>
                    <a:pt x="31356" y="2302"/>
                    <a:pt x="30355" y="2002"/>
                  </a:cubicBezTo>
                  <a:cubicBezTo>
                    <a:pt x="25652" y="668"/>
                    <a:pt x="20807" y="1"/>
                    <a:pt x="15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 rot="5400000">
              <a:off x="1141776" y="2417522"/>
              <a:ext cx="732428" cy="260885"/>
            </a:xfrm>
            <a:custGeom>
              <a:rect b="b" l="l" r="r" t="t"/>
              <a:pathLst>
                <a:path extrusionOk="0" h="10575" w="29689">
                  <a:moveTo>
                    <a:pt x="14845" y="1"/>
                  </a:moveTo>
                  <a:cubicBezTo>
                    <a:pt x="10075" y="1"/>
                    <a:pt x="5305" y="668"/>
                    <a:pt x="668" y="1969"/>
                  </a:cubicBezTo>
                  <a:cubicBezTo>
                    <a:pt x="434" y="2069"/>
                    <a:pt x="268" y="2169"/>
                    <a:pt x="134" y="2436"/>
                  </a:cubicBezTo>
                  <a:cubicBezTo>
                    <a:pt x="1" y="2636"/>
                    <a:pt x="1" y="2936"/>
                    <a:pt x="134" y="3136"/>
                  </a:cubicBezTo>
                  <a:cubicBezTo>
                    <a:pt x="1402" y="5838"/>
                    <a:pt x="2970" y="9307"/>
                    <a:pt x="3570" y="10575"/>
                  </a:cubicBezTo>
                  <a:lnTo>
                    <a:pt x="26153" y="10575"/>
                  </a:lnTo>
                  <a:cubicBezTo>
                    <a:pt x="26753" y="9274"/>
                    <a:pt x="28321" y="5805"/>
                    <a:pt x="29589" y="3136"/>
                  </a:cubicBezTo>
                  <a:cubicBezTo>
                    <a:pt x="29689" y="2936"/>
                    <a:pt x="29689" y="2669"/>
                    <a:pt x="29589" y="2436"/>
                  </a:cubicBezTo>
                  <a:cubicBezTo>
                    <a:pt x="29455" y="2236"/>
                    <a:pt x="29288" y="2069"/>
                    <a:pt x="29022" y="1969"/>
                  </a:cubicBezTo>
                  <a:cubicBezTo>
                    <a:pt x="24418" y="668"/>
                    <a:pt x="19648" y="1"/>
                    <a:pt x="14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 rot="5400000">
              <a:off x="1062607" y="1711316"/>
              <a:ext cx="99617" cy="930207"/>
            </a:xfrm>
            <a:custGeom>
              <a:rect b="b" l="l" r="r" t="t"/>
              <a:pathLst>
                <a:path extrusionOk="0" h="37706" w="4038">
                  <a:moveTo>
                    <a:pt x="1" y="0"/>
                  </a:moveTo>
                  <a:lnTo>
                    <a:pt x="1" y="36793"/>
                  </a:lnTo>
                  <a:cubicBezTo>
                    <a:pt x="1" y="37344"/>
                    <a:pt x="451" y="37705"/>
                    <a:pt x="930" y="37705"/>
                  </a:cubicBezTo>
                  <a:cubicBezTo>
                    <a:pt x="1177" y="37705"/>
                    <a:pt x="1431" y="37609"/>
                    <a:pt x="1635" y="37394"/>
                  </a:cubicBezTo>
                  <a:lnTo>
                    <a:pt x="4037" y="34825"/>
                  </a:lnTo>
                  <a:lnTo>
                    <a:pt x="4037" y="93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 rot="5400000">
              <a:off x="1043015" y="1772350"/>
              <a:ext cx="57629" cy="807301"/>
            </a:xfrm>
            <a:custGeom>
              <a:rect b="b" l="l" r="r" t="t"/>
              <a:pathLst>
                <a:path extrusionOk="0" h="32724" w="2336">
                  <a:moveTo>
                    <a:pt x="1" y="0"/>
                  </a:moveTo>
                  <a:lnTo>
                    <a:pt x="1" y="32657"/>
                  </a:lnTo>
                  <a:cubicBezTo>
                    <a:pt x="1" y="32724"/>
                    <a:pt x="68" y="32724"/>
                    <a:pt x="68" y="32724"/>
                  </a:cubicBezTo>
                  <a:lnTo>
                    <a:pt x="134" y="32724"/>
                  </a:lnTo>
                  <a:lnTo>
                    <a:pt x="2336" y="30356"/>
                  </a:lnTo>
                  <a:lnTo>
                    <a:pt x="2336" y="5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 rot="5400000">
              <a:off x="1062619" y="2452793"/>
              <a:ext cx="99593" cy="930207"/>
            </a:xfrm>
            <a:custGeom>
              <a:rect b="b" l="l" r="r" t="t"/>
              <a:pathLst>
                <a:path extrusionOk="0" h="37706" w="4037">
                  <a:moveTo>
                    <a:pt x="4037" y="0"/>
                  </a:moveTo>
                  <a:lnTo>
                    <a:pt x="1" y="9307"/>
                  </a:lnTo>
                  <a:lnTo>
                    <a:pt x="1" y="34825"/>
                  </a:lnTo>
                  <a:lnTo>
                    <a:pt x="2436" y="37394"/>
                  </a:lnTo>
                  <a:cubicBezTo>
                    <a:pt x="2629" y="37609"/>
                    <a:pt x="2875" y="37705"/>
                    <a:pt x="3117" y="37705"/>
                  </a:cubicBezTo>
                  <a:cubicBezTo>
                    <a:pt x="3586" y="37705"/>
                    <a:pt x="4037" y="37344"/>
                    <a:pt x="4037" y="36793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 rot="5400000">
              <a:off x="1043422" y="2514246"/>
              <a:ext cx="57629" cy="808115"/>
            </a:xfrm>
            <a:custGeom>
              <a:rect b="b" l="l" r="r" t="t"/>
              <a:pathLst>
                <a:path extrusionOk="0" h="32757" w="2336">
                  <a:moveTo>
                    <a:pt x="2336" y="0"/>
                  </a:moveTo>
                  <a:lnTo>
                    <a:pt x="1" y="5371"/>
                  </a:lnTo>
                  <a:lnTo>
                    <a:pt x="1" y="30355"/>
                  </a:lnTo>
                  <a:lnTo>
                    <a:pt x="2236" y="32724"/>
                  </a:lnTo>
                  <a:cubicBezTo>
                    <a:pt x="2236" y="32757"/>
                    <a:pt x="2269" y="32757"/>
                    <a:pt x="2269" y="32757"/>
                  </a:cubicBezTo>
                  <a:cubicBezTo>
                    <a:pt x="2303" y="32757"/>
                    <a:pt x="2336" y="32724"/>
                    <a:pt x="2336" y="32623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 rot="5400000">
              <a:off x="2104563" y="2232435"/>
              <a:ext cx="212532" cy="135882"/>
            </a:xfrm>
            <a:custGeom>
              <a:rect b="b" l="l" r="r" t="t"/>
              <a:pathLst>
                <a:path extrusionOk="0" h="5508" w="8615">
                  <a:moveTo>
                    <a:pt x="7891" y="1"/>
                  </a:moveTo>
                  <a:cubicBezTo>
                    <a:pt x="7820" y="1"/>
                    <a:pt x="7747" y="12"/>
                    <a:pt x="7672" y="37"/>
                  </a:cubicBezTo>
                  <a:lnTo>
                    <a:pt x="3002" y="1605"/>
                  </a:lnTo>
                  <a:cubicBezTo>
                    <a:pt x="2235" y="1872"/>
                    <a:pt x="1568" y="2439"/>
                    <a:pt x="1168" y="3206"/>
                  </a:cubicBezTo>
                  <a:lnTo>
                    <a:pt x="0" y="5508"/>
                  </a:lnTo>
                  <a:lnTo>
                    <a:pt x="8073" y="2039"/>
                  </a:lnTo>
                  <a:lnTo>
                    <a:pt x="8473" y="804"/>
                  </a:lnTo>
                  <a:cubicBezTo>
                    <a:pt x="8615" y="378"/>
                    <a:pt x="8298" y="1"/>
                    <a:pt x="7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 rot="5400000">
              <a:off x="2106980" y="2229179"/>
              <a:ext cx="205748" cy="135611"/>
            </a:xfrm>
            <a:custGeom>
              <a:rect b="b" l="l" r="r" t="t"/>
              <a:pathLst>
                <a:path extrusionOk="0" h="5497" w="8340">
                  <a:moveTo>
                    <a:pt x="7866" y="1"/>
                  </a:moveTo>
                  <a:cubicBezTo>
                    <a:pt x="7804" y="1"/>
                    <a:pt x="7739" y="9"/>
                    <a:pt x="7672" y="26"/>
                  </a:cubicBezTo>
                  <a:lnTo>
                    <a:pt x="3002" y="1627"/>
                  </a:lnTo>
                  <a:cubicBezTo>
                    <a:pt x="2235" y="1860"/>
                    <a:pt x="1568" y="2461"/>
                    <a:pt x="1168" y="3194"/>
                  </a:cubicBezTo>
                  <a:lnTo>
                    <a:pt x="0" y="5496"/>
                  </a:lnTo>
                  <a:lnTo>
                    <a:pt x="1635" y="4796"/>
                  </a:lnTo>
                  <a:lnTo>
                    <a:pt x="2435" y="3194"/>
                  </a:lnTo>
                  <a:cubicBezTo>
                    <a:pt x="2802" y="2461"/>
                    <a:pt x="3469" y="1860"/>
                    <a:pt x="4270" y="1627"/>
                  </a:cubicBezTo>
                  <a:lnTo>
                    <a:pt x="8339" y="226"/>
                  </a:lnTo>
                  <a:cubicBezTo>
                    <a:pt x="8214" y="76"/>
                    <a:pt x="8052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 rot="5400000">
              <a:off x="2104550" y="2725993"/>
              <a:ext cx="212557" cy="135882"/>
            </a:xfrm>
            <a:custGeom>
              <a:rect b="b" l="l" r="r" t="t"/>
              <a:pathLst>
                <a:path extrusionOk="0" h="5508" w="8616">
                  <a:moveTo>
                    <a:pt x="724" y="1"/>
                  </a:moveTo>
                  <a:cubicBezTo>
                    <a:pt x="318" y="1"/>
                    <a:pt x="1" y="378"/>
                    <a:pt x="143" y="804"/>
                  </a:cubicBezTo>
                  <a:lnTo>
                    <a:pt x="577" y="2039"/>
                  </a:lnTo>
                  <a:lnTo>
                    <a:pt x="8616" y="5508"/>
                  </a:lnTo>
                  <a:lnTo>
                    <a:pt x="7448" y="3206"/>
                  </a:lnTo>
                  <a:cubicBezTo>
                    <a:pt x="7081" y="2439"/>
                    <a:pt x="6381" y="1872"/>
                    <a:pt x="5613" y="1605"/>
                  </a:cubicBezTo>
                  <a:lnTo>
                    <a:pt x="943" y="37"/>
                  </a:lnTo>
                  <a:cubicBezTo>
                    <a:pt x="869" y="12"/>
                    <a:pt x="795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 rot="5400000">
              <a:off x="2106968" y="2728707"/>
              <a:ext cx="205772" cy="135611"/>
            </a:xfrm>
            <a:custGeom>
              <a:rect b="b" l="l" r="r" t="t"/>
              <a:pathLst>
                <a:path extrusionOk="0" h="5497" w="8341">
                  <a:moveTo>
                    <a:pt x="475" y="1"/>
                  </a:moveTo>
                  <a:cubicBezTo>
                    <a:pt x="289" y="1"/>
                    <a:pt x="126" y="76"/>
                    <a:pt x="1" y="226"/>
                  </a:cubicBezTo>
                  <a:lnTo>
                    <a:pt x="4071" y="1627"/>
                  </a:lnTo>
                  <a:cubicBezTo>
                    <a:pt x="4871" y="1860"/>
                    <a:pt x="5538" y="2461"/>
                    <a:pt x="5905" y="3194"/>
                  </a:cubicBezTo>
                  <a:lnTo>
                    <a:pt x="6706" y="4796"/>
                  </a:lnTo>
                  <a:lnTo>
                    <a:pt x="8340" y="5496"/>
                  </a:lnTo>
                  <a:lnTo>
                    <a:pt x="7173" y="3194"/>
                  </a:lnTo>
                  <a:cubicBezTo>
                    <a:pt x="6772" y="2461"/>
                    <a:pt x="6105" y="1860"/>
                    <a:pt x="5338" y="1627"/>
                  </a:cubicBezTo>
                  <a:lnTo>
                    <a:pt x="668" y="26"/>
                  </a:lnTo>
                  <a:cubicBezTo>
                    <a:pt x="601" y="9"/>
                    <a:pt x="537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 rot="5400000">
              <a:off x="2175394" y="2459509"/>
              <a:ext cx="199161" cy="175305"/>
            </a:xfrm>
            <a:custGeom>
              <a:rect b="b" l="l" r="r" t="t"/>
              <a:pathLst>
                <a:path extrusionOk="0" h="7106" w="8073">
                  <a:moveTo>
                    <a:pt x="4036" y="0"/>
                  </a:moveTo>
                  <a:cubicBezTo>
                    <a:pt x="2702" y="0"/>
                    <a:pt x="1368" y="234"/>
                    <a:pt x="0" y="567"/>
                  </a:cubicBezTo>
                  <a:lnTo>
                    <a:pt x="0" y="7105"/>
                  </a:lnTo>
                  <a:cubicBezTo>
                    <a:pt x="1334" y="6772"/>
                    <a:pt x="2702" y="6572"/>
                    <a:pt x="4036" y="6572"/>
                  </a:cubicBezTo>
                  <a:cubicBezTo>
                    <a:pt x="5371" y="6572"/>
                    <a:pt x="6705" y="6772"/>
                    <a:pt x="8073" y="7105"/>
                  </a:cubicBezTo>
                  <a:lnTo>
                    <a:pt x="8073" y="567"/>
                  </a:lnTo>
                  <a:cubicBezTo>
                    <a:pt x="6738" y="234"/>
                    <a:pt x="5404" y="0"/>
                    <a:pt x="40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 rot="5400000">
              <a:off x="1407566" y="2009348"/>
              <a:ext cx="141556" cy="116048"/>
            </a:xfrm>
            <a:custGeom>
              <a:rect b="b" l="l" r="r" t="t"/>
              <a:pathLst>
                <a:path extrusionOk="0" h="4704" w="5738">
                  <a:moveTo>
                    <a:pt x="5438" y="0"/>
                  </a:moveTo>
                  <a:lnTo>
                    <a:pt x="4170" y="467"/>
                  </a:lnTo>
                  <a:lnTo>
                    <a:pt x="1735" y="1835"/>
                  </a:lnTo>
                  <a:cubicBezTo>
                    <a:pt x="934" y="2268"/>
                    <a:pt x="401" y="3002"/>
                    <a:pt x="234" y="3836"/>
                  </a:cubicBezTo>
                  <a:lnTo>
                    <a:pt x="0" y="4703"/>
                  </a:lnTo>
                  <a:lnTo>
                    <a:pt x="3670" y="3336"/>
                  </a:lnTo>
                  <a:lnTo>
                    <a:pt x="4437" y="1201"/>
                  </a:lnTo>
                  <a:lnTo>
                    <a:pt x="5738" y="767"/>
                  </a:lnTo>
                  <a:lnTo>
                    <a:pt x="5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 rot="5400000">
              <a:off x="1402631" y="2015096"/>
              <a:ext cx="141556" cy="104551"/>
            </a:xfrm>
            <a:custGeom>
              <a:rect b="b" l="l" r="r" t="t"/>
              <a:pathLst>
                <a:path extrusionOk="0" h="4238" w="5738">
                  <a:moveTo>
                    <a:pt x="5638" y="1"/>
                  </a:moveTo>
                  <a:lnTo>
                    <a:pt x="4337" y="434"/>
                  </a:lnTo>
                  <a:lnTo>
                    <a:pt x="3603" y="2569"/>
                  </a:lnTo>
                  <a:lnTo>
                    <a:pt x="101" y="3903"/>
                  </a:lnTo>
                  <a:lnTo>
                    <a:pt x="0" y="4237"/>
                  </a:lnTo>
                  <a:lnTo>
                    <a:pt x="3670" y="2869"/>
                  </a:lnTo>
                  <a:lnTo>
                    <a:pt x="4470" y="735"/>
                  </a:lnTo>
                  <a:lnTo>
                    <a:pt x="5738" y="268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 rot="5400000">
              <a:off x="1407553" y="2968917"/>
              <a:ext cx="141581" cy="116048"/>
            </a:xfrm>
            <a:custGeom>
              <a:rect b="b" l="l" r="r" t="t"/>
              <a:pathLst>
                <a:path extrusionOk="0" h="4704" w="5739">
                  <a:moveTo>
                    <a:pt x="301" y="0"/>
                  </a:moveTo>
                  <a:lnTo>
                    <a:pt x="1" y="767"/>
                  </a:lnTo>
                  <a:lnTo>
                    <a:pt x="1302" y="1201"/>
                  </a:lnTo>
                  <a:lnTo>
                    <a:pt x="2069" y="3336"/>
                  </a:lnTo>
                  <a:lnTo>
                    <a:pt x="5738" y="4703"/>
                  </a:lnTo>
                  <a:lnTo>
                    <a:pt x="5738" y="4703"/>
                  </a:lnTo>
                  <a:lnTo>
                    <a:pt x="5538" y="3836"/>
                  </a:lnTo>
                  <a:cubicBezTo>
                    <a:pt x="5371" y="3002"/>
                    <a:pt x="4804" y="2268"/>
                    <a:pt x="4037" y="1835"/>
                  </a:cubicBezTo>
                  <a:lnTo>
                    <a:pt x="1569" y="46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 rot="5400000">
              <a:off x="1402619" y="2974666"/>
              <a:ext cx="141581" cy="104551"/>
            </a:xfrm>
            <a:custGeom>
              <a:rect b="b" l="l" r="r" t="t"/>
              <a:pathLst>
                <a:path extrusionOk="0" h="4238" w="5739">
                  <a:moveTo>
                    <a:pt x="101" y="1"/>
                  </a:moveTo>
                  <a:lnTo>
                    <a:pt x="1" y="268"/>
                  </a:lnTo>
                  <a:lnTo>
                    <a:pt x="1268" y="735"/>
                  </a:lnTo>
                  <a:lnTo>
                    <a:pt x="2036" y="2869"/>
                  </a:lnTo>
                  <a:lnTo>
                    <a:pt x="5738" y="4237"/>
                  </a:lnTo>
                  <a:lnTo>
                    <a:pt x="5638" y="3903"/>
                  </a:lnTo>
                  <a:lnTo>
                    <a:pt x="2136" y="2569"/>
                  </a:lnTo>
                  <a:lnTo>
                    <a:pt x="1402" y="4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 rot="5400000">
              <a:off x="225734" y="2778875"/>
              <a:ext cx="160503" cy="65746"/>
            </a:xfrm>
            <a:custGeom>
              <a:rect b="b" l="l" r="r" t="t"/>
              <a:pathLst>
                <a:path extrusionOk="0" h="2665" w="6506">
                  <a:moveTo>
                    <a:pt x="5798" y="0"/>
                  </a:moveTo>
                  <a:cubicBezTo>
                    <a:pt x="5143" y="0"/>
                    <a:pt x="4432" y="77"/>
                    <a:pt x="3703" y="296"/>
                  </a:cubicBezTo>
                  <a:cubicBezTo>
                    <a:pt x="2002" y="763"/>
                    <a:pt x="634" y="1664"/>
                    <a:pt x="0" y="2664"/>
                  </a:cubicBezTo>
                  <a:cubicBezTo>
                    <a:pt x="2369" y="2331"/>
                    <a:pt x="4570" y="1430"/>
                    <a:pt x="6505" y="29"/>
                  </a:cubicBezTo>
                  <a:cubicBezTo>
                    <a:pt x="6278" y="11"/>
                    <a:pt x="6042" y="0"/>
                    <a:pt x="5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 rot="5400000">
              <a:off x="225734" y="2248891"/>
              <a:ext cx="160503" cy="65746"/>
            </a:xfrm>
            <a:custGeom>
              <a:rect b="b" l="l" r="r" t="t"/>
              <a:pathLst>
                <a:path extrusionOk="0" h="2665" w="6506">
                  <a:moveTo>
                    <a:pt x="728" y="0"/>
                  </a:moveTo>
                  <a:cubicBezTo>
                    <a:pt x="479" y="0"/>
                    <a:pt x="236" y="11"/>
                    <a:pt x="0" y="29"/>
                  </a:cubicBezTo>
                  <a:cubicBezTo>
                    <a:pt x="1935" y="1430"/>
                    <a:pt x="4137" y="2331"/>
                    <a:pt x="6505" y="2664"/>
                  </a:cubicBezTo>
                  <a:cubicBezTo>
                    <a:pt x="5871" y="1664"/>
                    <a:pt x="4504" y="763"/>
                    <a:pt x="2802" y="296"/>
                  </a:cubicBezTo>
                  <a:cubicBezTo>
                    <a:pt x="2098" y="77"/>
                    <a:pt x="1393" y="0"/>
                    <a:pt x="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 rot="5400000">
              <a:off x="3519720" y="2078051"/>
              <a:ext cx="1152114" cy="296287"/>
            </a:xfrm>
            <a:custGeom>
              <a:rect b="b" l="l" r="r" t="t"/>
              <a:pathLst>
                <a:path extrusionOk="0" h="12010" w="46701">
                  <a:moveTo>
                    <a:pt x="23383" y="8974"/>
                  </a:moveTo>
                  <a:cubicBezTo>
                    <a:pt x="19481" y="8974"/>
                    <a:pt x="15845" y="10108"/>
                    <a:pt x="12809" y="12009"/>
                  </a:cubicBezTo>
                  <a:lnTo>
                    <a:pt x="15978" y="12009"/>
                  </a:lnTo>
                  <a:cubicBezTo>
                    <a:pt x="18213" y="11009"/>
                    <a:pt x="20715" y="10475"/>
                    <a:pt x="23350" y="10475"/>
                  </a:cubicBezTo>
                  <a:cubicBezTo>
                    <a:pt x="25985" y="10475"/>
                    <a:pt x="28487" y="11009"/>
                    <a:pt x="30722" y="12009"/>
                  </a:cubicBezTo>
                  <a:lnTo>
                    <a:pt x="33891" y="12009"/>
                  </a:lnTo>
                  <a:cubicBezTo>
                    <a:pt x="30855" y="10108"/>
                    <a:pt x="27220" y="8974"/>
                    <a:pt x="23383" y="8974"/>
                  </a:cubicBezTo>
                  <a:close/>
                  <a:moveTo>
                    <a:pt x="23350" y="5872"/>
                  </a:moveTo>
                  <a:cubicBezTo>
                    <a:pt x="17346" y="5872"/>
                    <a:pt x="11875" y="8207"/>
                    <a:pt x="7806" y="12009"/>
                  </a:cubicBezTo>
                  <a:lnTo>
                    <a:pt x="10107" y="12009"/>
                  </a:lnTo>
                  <a:cubicBezTo>
                    <a:pt x="13710" y="9107"/>
                    <a:pt x="18347" y="7373"/>
                    <a:pt x="23350" y="7373"/>
                  </a:cubicBezTo>
                  <a:cubicBezTo>
                    <a:pt x="28354" y="7373"/>
                    <a:pt x="32990" y="9141"/>
                    <a:pt x="36626" y="12009"/>
                  </a:cubicBezTo>
                  <a:lnTo>
                    <a:pt x="38895" y="12009"/>
                  </a:lnTo>
                  <a:cubicBezTo>
                    <a:pt x="34825" y="8207"/>
                    <a:pt x="29354" y="5872"/>
                    <a:pt x="23350" y="5872"/>
                  </a:cubicBezTo>
                  <a:close/>
                  <a:moveTo>
                    <a:pt x="23350" y="2936"/>
                  </a:moveTo>
                  <a:cubicBezTo>
                    <a:pt x="15478" y="2936"/>
                    <a:pt x="8473" y="6472"/>
                    <a:pt x="3703" y="12009"/>
                  </a:cubicBezTo>
                  <a:lnTo>
                    <a:pt x="5704" y="12009"/>
                  </a:lnTo>
                  <a:cubicBezTo>
                    <a:pt x="5871" y="11843"/>
                    <a:pt x="6004" y="11676"/>
                    <a:pt x="6171" y="11509"/>
                  </a:cubicBezTo>
                  <a:cubicBezTo>
                    <a:pt x="10541" y="7139"/>
                    <a:pt x="16645" y="4404"/>
                    <a:pt x="23350" y="4404"/>
                  </a:cubicBezTo>
                  <a:cubicBezTo>
                    <a:pt x="30055" y="4404"/>
                    <a:pt x="36126" y="7139"/>
                    <a:pt x="40529" y="11509"/>
                  </a:cubicBezTo>
                  <a:cubicBezTo>
                    <a:pt x="40696" y="11676"/>
                    <a:pt x="40829" y="11843"/>
                    <a:pt x="40996" y="12009"/>
                  </a:cubicBezTo>
                  <a:lnTo>
                    <a:pt x="42997" y="12009"/>
                  </a:lnTo>
                  <a:cubicBezTo>
                    <a:pt x="38227" y="6472"/>
                    <a:pt x="31189" y="2936"/>
                    <a:pt x="23350" y="2936"/>
                  </a:cubicBezTo>
                  <a:close/>
                  <a:moveTo>
                    <a:pt x="23350" y="1"/>
                  </a:moveTo>
                  <a:cubicBezTo>
                    <a:pt x="13710" y="1"/>
                    <a:pt x="5204" y="4771"/>
                    <a:pt x="0" y="12009"/>
                  </a:cubicBezTo>
                  <a:lnTo>
                    <a:pt x="1868" y="12009"/>
                  </a:lnTo>
                  <a:cubicBezTo>
                    <a:pt x="2602" y="11075"/>
                    <a:pt x="3336" y="10241"/>
                    <a:pt x="4136" y="9474"/>
                  </a:cubicBezTo>
                  <a:cubicBezTo>
                    <a:pt x="9040" y="4537"/>
                    <a:pt x="15845" y="1502"/>
                    <a:pt x="23350" y="1502"/>
                  </a:cubicBezTo>
                  <a:cubicBezTo>
                    <a:pt x="30855" y="1502"/>
                    <a:pt x="37660" y="4537"/>
                    <a:pt x="42564" y="9474"/>
                  </a:cubicBezTo>
                  <a:cubicBezTo>
                    <a:pt x="43364" y="10241"/>
                    <a:pt x="44132" y="11142"/>
                    <a:pt x="44832" y="12009"/>
                  </a:cubicBezTo>
                  <a:lnTo>
                    <a:pt x="46700" y="12009"/>
                  </a:lnTo>
                  <a:cubicBezTo>
                    <a:pt x="41496" y="4704"/>
                    <a:pt x="32990" y="1"/>
                    <a:pt x="23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 rot="5400000">
              <a:off x="2179118" y="2078051"/>
              <a:ext cx="1152114" cy="296287"/>
            </a:xfrm>
            <a:custGeom>
              <a:rect b="b" l="l" r="r" t="t"/>
              <a:pathLst>
                <a:path extrusionOk="0" h="12010" w="46701">
                  <a:moveTo>
                    <a:pt x="12776" y="1"/>
                  </a:moveTo>
                  <a:cubicBezTo>
                    <a:pt x="15845" y="1902"/>
                    <a:pt x="19481" y="3036"/>
                    <a:pt x="23350" y="3036"/>
                  </a:cubicBezTo>
                  <a:cubicBezTo>
                    <a:pt x="27220" y="3036"/>
                    <a:pt x="30822" y="1902"/>
                    <a:pt x="33858" y="1"/>
                  </a:cubicBezTo>
                  <a:lnTo>
                    <a:pt x="30689" y="1"/>
                  </a:lnTo>
                  <a:cubicBezTo>
                    <a:pt x="28454" y="1001"/>
                    <a:pt x="25952" y="1535"/>
                    <a:pt x="23317" y="1535"/>
                  </a:cubicBezTo>
                  <a:cubicBezTo>
                    <a:pt x="20682" y="1535"/>
                    <a:pt x="18180" y="1001"/>
                    <a:pt x="15945" y="1"/>
                  </a:cubicBezTo>
                  <a:close/>
                  <a:moveTo>
                    <a:pt x="7806" y="1"/>
                  </a:moveTo>
                  <a:cubicBezTo>
                    <a:pt x="11875" y="3803"/>
                    <a:pt x="17346" y="6138"/>
                    <a:pt x="23350" y="6138"/>
                  </a:cubicBezTo>
                  <a:cubicBezTo>
                    <a:pt x="29354" y="6138"/>
                    <a:pt x="34825" y="3803"/>
                    <a:pt x="38895" y="1"/>
                  </a:cubicBezTo>
                  <a:lnTo>
                    <a:pt x="36626" y="1"/>
                  </a:lnTo>
                  <a:cubicBezTo>
                    <a:pt x="32990" y="2903"/>
                    <a:pt x="28354" y="4637"/>
                    <a:pt x="23350" y="4637"/>
                  </a:cubicBezTo>
                  <a:cubicBezTo>
                    <a:pt x="18347" y="4637"/>
                    <a:pt x="13710" y="2869"/>
                    <a:pt x="10074" y="1"/>
                  </a:cubicBezTo>
                  <a:close/>
                  <a:moveTo>
                    <a:pt x="3669" y="1"/>
                  </a:moveTo>
                  <a:cubicBezTo>
                    <a:pt x="8373" y="5538"/>
                    <a:pt x="15411" y="9074"/>
                    <a:pt x="23317" y="9074"/>
                  </a:cubicBezTo>
                  <a:cubicBezTo>
                    <a:pt x="31189" y="9074"/>
                    <a:pt x="38227" y="5538"/>
                    <a:pt x="42931" y="1"/>
                  </a:cubicBezTo>
                  <a:lnTo>
                    <a:pt x="40929" y="1"/>
                  </a:lnTo>
                  <a:cubicBezTo>
                    <a:pt x="40796" y="168"/>
                    <a:pt x="40662" y="334"/>
                    <a:pt x="40496" y="501"/>
                  </a:cubicBezTo>
                  <a:cubicBezTo>
                    <a:pt x="36093" y="4871"/>
                    <a:pt x="30022" y="7573"/>
                    <a:pt x="23317" y="7573"/>
                  </a:cubicBezTo>
                  <a:cubicBezTo>
                    <a:pt x="16579" y="7573"/>
                    <a:pt x="10541" y="4871"/>
                    <a:pt x="6138" y="501"/>
                  </a:cubicBezTo>
                  <a:cubicBezTo>
                    <a:pt x="5971" y="334"/>
                    <a:pt x="5838" y="168"/>
                    <a:pt x="5671" y="1"/>
                  </a:cubicBezTo>
                  <a:close/>
                  <a:moveTo>
                    <a:pt x="0" y="1"/>
                  </a:moveTo>
                  <a:cubicBezTo>
                    <a:pt x="5204" y="7306"/>
                    <a:pt x="13710" y="12009"/>
                    <a:pt x="23350" y="12009"/>
                  </a:cubicBezTo>
                  <a:cubicBezTo>
                    <a:pt x="32990" y="12009"/>
                    <a:pt x="41496" y="7239"/>
                    <a:pt x="46700" y="1"/>
                  </a:cubicBezTo>
                  <a:lnTo>
                    <a:pt x="44832" y="1"/>
                  </a:lnTo>
                  <a:cubicBezTo>
                    <a:pt x="44132" y="901"/>
                    <a:pt x="43364" y="1735"/>
                    <a:pt x="42564" y="2536"/>
                  </a:cubicBezTo>
                  <a:cubicBezTo>
                    <a:pt x="37660" y="7473"/>
                    <a:pt x="30855" y="10508"/>
                    <a:pt x="23350" y="10508"/>
                  </a:cubicBezTo>
                  <a:cubicBezTo>
                    <a:pt x="15845" y="10508"/>
                    <a:pt x="9040" y="7473"/>
                    <a:pt x="4136" y="2536"/>
                  </a:cubicBezTo>
                  <a:cubicBezTo>
                    <a:pt x="3336" y="1735"/>
                    <a:pt x="2602" y="868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 rot="5400000">
              <a:off x="1947067" y="2526613"/>
              <a:ext cx="869050" cy="2493471"/>
            </a:xfrm>
            <a:custGeom>
              <a:rect b="b" l="l" r="r" t="t"/>
              <a:pathLst>
                <a:path extrusionOk="0" h="101073" w="35227">
                  <a:moveTo>
                    <a:pt x="1" y="0"/>
                  </a:moveTo>
                  <a:lnTo>
                    <a:pt x="1" y="14177"/>
                  </a:lnTo>
                  <a:lnTo>
                    <a:pt x="12043" y="14177"/>
                  </a:lnTo>
                  <a:cubicBezTo>
                    <a:pt x="16980" y="14177"/>
                    <a:pt x="21049" y="18213"/>
                    <a:pt x="21049" y="23183"/>
                  </a:cubicBezTo>
                  <a:lnTo>
                    <a:pt x="21049" y="101072"/>
                  </a:lnTo>
                  <a:lnTo>
                    <a:pt x="35226" y="101072"/>
                  </a:lnTo>
                  <a:lnTo>
                    <a:pt x="35226" y="23183"/>
                  </a:lnTo>
                  <a:cubicBezTo>
                    <a:pt x="35226" y="10374"/>
                    <a:pt x="24785" y="0"/>
                    <a:pt x="12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 rot="5400000">
              <a:off x="585857" y="3730561"/>
              <a:ext cx="697865" cy="604045"/>
            </a:xfrm>
            <a:custGeom>
              <a:rect b="b" l="l" r="r" t="t"/>
              <a:pathLst>
                <a:path extrusionOk="0" h="24485" w="28288">
                  <a:moveTo>
                    <a:pt x="1" y="0"/>
                  </a:moveTo>
                  <a:lnTo>
                    <a:pt x="14144" y="24484"/>
                  </a:lnTo>
                  <a:lnTo>
                    <a:pt x="28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8"/>
          <p:cNvSpPr txBox="1"/>
          <p:nvPr>
            <p:ph idx="1" type="subTitle"/>
          </p:nvPr>
        </p:nvSpPr>
        <p:spPr>
          <a:xfrm>
            <a:off x="1743001" y="1274650"/>
            <a:ext cx="20025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26" name="Google Shape;826;p38"/>
          <p:cNvSpPr txBox="1"/>
          <p:nvPr>
            <p:ph idx="2" type="subTitle"/>
          </p:nvPr>
        </p:nvSpPr>
        <p:spPr>
          <a:xfrm>
            <a:off x="1743000" y="1621926"/>
            <a:ext cx="2841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7" name="Google Shape;827;p38"/>
          <p:cNvSpPr txBox="1"/>
          <p:nvPr>
            <p:ph idx="3" type="subTitle"/>
          </p:nvPr>
        </p:nvSpPr>
        <p:spPr>
          <a:xfrm>
            <a:off x="1743001" y="2098399"/>
            <a:ext cx="20025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28" name="Google Shape;828;p38"/>
          <p:cNvSpPr txBox="1"/>
          <p:nvPr>
            <p:ph idx="4" type="subTitle"/>
          </p:nvPr>
        </p:nvSpPr>
        <p:spPr>
          <a:xfrm>
            <a:off x="1743000" y="2445675"/>
            <a:ext cx="2841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9" name="Google Shape;829;p38"/>
          <p:cNvSpPr txBox="1"/>
          <p:nvPr>
            <p:ph hasCustomPrompt="1" type="title"/>
          </p:nvPr>
        </p:nvSpPr>
        <p:spPr>
          <a:xfrm>
            <a:off x="1028700" y="1123000"/>
            <a:ext cx="7143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0" name="Google Shape;830;p38"/>
          <p:cNvSpPr txBox="1"/>
          <p:nvPr>
            <p:ph hasCustomPrompt="1" idx="5" type="title"/>
          </p:nvPr>
        </p:nvSpPr>
        <p:spPr>
          <a:xfrm>
            <a:off x="1028700" y="1959450"/>
            <a:ext cx="7143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1" name="Google Shape;831;p38"/>
          <p:cNvSpPr txBox="1"/>
          <p:nvPr>
            <p:ph idx="6" type="subTitle"/>
          </p:nvPr>
        </p:nvSpPr>
        <p:spPr>
          <a:xfrm>
            <a:off x="1743001" y="2933474"/>
            <a:ext cx="20025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32" name="Google Shape;832;p38"/>
          <p:cNvSpPr txBox="1"/>
          <p:nvPr>
            <p:ph idx="7" type="subTitle"/>
          </p:nvPr>
        </p:nvSpPr>
        <p:spPr>
          <a:xfrm>
            <a:off x="1743000" y="3280750"/>
            <a:ext cx="2841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3" name="Google Shape;833;p38"/>
          <p:cNvSpPr txBox="1"/>
          <p:nvPr>
            <p:ph idx="8" type="subTitle"/>
          </p:nvPr>
        </p:nvSpPr>
        <p:spPr>
          <a:xfrm>
            <a:off x="1743001" y="3757223"/>
            <a:ext cx="2002500" cy="347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34" name="Google Shape;834;p38"/>
          <p:cNvSpPr txBox="1"/>
          <p:nvPr>
            <p:ph idx="9" type="subTitle"/>
          </p:nvPr>
        </p:nvSpPr>
        <p:spPr>
          <a:xfrm>
            <a:off x="1743000" y="4104500"/>
            <a:ext cx="28416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5" name="Google Shape;835;p38"/>
          <p:cNvSpPr txBox="1"/>
          <p:nvPr>
            <p:ph hasCustomPrompt="1" idx="13" type="title"/>
          </p:nvPr>
        </p:nvSpPr>
        <p:spPr>
          <a:xfrm>
            <a:off x="1028700" y="2795900"/>
            <a:ext cx="7143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6" name="Google Shape;836;p38"/>
          <p:cNvSpPr txBox="1"/>
          <p:nvPr>
            <p:ph hasCustomPrompt="1" idx="14" type="title"/>
          </p:nvPr>
        </p:nvSpPr>
        <p:spPr>
          <a:xfrm>
            <a:off x="1028700" y="3617575"/>
            <a:ext cx="714300" cy="65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7" name="Google Shape;837;p38"/>
          <p:cNvSpPr txBox="1"/>
          <p:nvPr>
            <p:ph idx="1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9"/>
          <p:cNvSpPr/>
          <p:nvPr/>
        </p:nvSpPr>
        <p:spPr>
          <a:xfrm>
            <a:off x="-128575" y="657225"/>
            <a:ext cx="9654600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9"/>
          <p:cNvSpPr/>
          <p:nvPr/>
        </p:nvSpPr>
        <p:spPr>
          <a:xfrm>
            <a:off x="-255300" y="2809875"/>
            <a:ext cx="9654600" cy="182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1" name="Google Shape;841;p39"/>
          <p:cNvCxnSpPr/>
          <p:nvPr/>
        </p:nvCxnSpPr>
        <p:spPr>
          <a:xfrm>
            <a:off x="-128569" y="3724277"/>
            <a:ext cx="97869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9"/>
          <p:cNvCxnSpPr/>
          <p:nvPr/>
        </p:nvCxnSpPr>
        <p:spPr>
          <a:xfrm>
            <a:off x="-128569" y="1571627"/>
            <a:ext cx="97869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3" name="Google Shape;843;p39"/>
          <p:cNvSpPr txBox="1"/>
          <p:nvPr>
            <p:ph hasCustomPrompt="1" type="title"/>
          </p:nvPr>
        </p:nvSpPr>
        <p:spPr>
          <a:xfrm>
            <a:off x="714600" y="666746"/>
            <a:ext cx="7714800" cy="9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4" name="Google Shape;844;p39"/>
          <p:cNvSpPr txBox="1"/>
          <p:nvPr>
            <p:ph idx="1" type="subTitle"/>
          </p:nvPr>
        </p:nvSpPr>
        <p:spPr>
          <a:xfrm>
            <a:off x="1641700" y="171733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45" name="Google Shape;845;p39"/>
          <p:cNvSpPr txBox="1"/>
          <p:nvPr>
            <p:ph hasCustomPrompt="1" idx="2" type="title"/>
          </p:nvPr>
        </p:nvSpPr>
        <p:spPr>
          <a:xfrm>
            <a:off x="714600" y="2800346"/>
            <a:ext cx="7714800" cy="9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6" name="Google Shape;846;p39"/>
          <p:cNvSpPr txBox="1"/>
          <p:nvPr>
            <p:ph idx="3" type="subTitle"/>
          </p:nvPr>
        </p:nvSpPr>
        <p:spPr>
          <a:xfrm>
            <a:off x="1641700" y="385093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0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0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40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50" name="Google Shape;850;p40"/>
          <p:cNvSpPr txBox="1"/>
          <p:nvPr>
            <p:ph type="title"/>
          </p:nvPr>
        </p:nvSpPr>
        <p:spPr>
          <a:xfrm>
            <a:off x="838200" y="2476500"/>
            <a:ext cx="74973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1" name="Google Shape;51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1"/>
          <p:cNvSpPr/>
          <p:nvPr/>
        </p:nvSpPr>
        <p:spPr>
          <a:xfrm flipH="1" rot="10800000">
            <a:off x="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1"/>
          <p:cNvSpPr txBox="1"/>
          <p:nvPr>
            <p:ph idx="1" type="subTitle"/>
          </p:nvPr>
        </p:nvSpPr>
        <p:spPr>
          <a:xfrm>
            <a:off x="1150301" y="17264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54" name="Google Shape;854;p41"/>
          <p:cNvSpPr txBox="1"/>
          <p:nvPr>
            <p:ph idx="2" type="subTitle"/>
          </p:nvPr>
        </p:nvSpPr>
        <p:spPr>
          <a:xfrm>
            <a:off x="3731359" y="17309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55" name="Google Shape;855;p41"/>
          <p:cNvSpPr txBox="1"/>
          <p:nvPr>
            <p:ph idx="3" type="subTitle"/>
          </p:nvPr>
        </p:nvSpPr>
        <p:spPr>
          <a:xfrm>
            <a:off x="6353955" y="17309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56" name="Google Shape;856;p41"/>
          <p:cNvSpPr txBox="1"/>
          <p:nvPr>
            <p:ph idx="4" type="subTitle"/>
          </p:nvPr>
        </p:nvSpPr>
        <p:spPr>
          <a:xfrm>
            <a:off x="914201" y="2073732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41"/>
          <p:cNvSpPr txBox="1"/>
          <p:nvPr>
            <p:ph idx="5" type="subTitle"/>
          </p:nvPr>
        </p:nvSpPr>
        <p:spPr>
          <a:xfrm>
            <a:off x="3520799" y="20829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8" name="Google Shape;858;p41"/>
          <p:cNvSpPr txBox="1"/>
          <p:nvPr>
            <p:ph idx="6" type="subTitle"/>
          </p:nvPr>
        </p:nvSpPr>
        <p:spPr>
          <a:xfrm>
            <a:off x="6143355" y="2082928"/>
            <a:ext cx="20925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9" name="Google Shape;859;p41"/>
          <p:cNvSpPr txBox="1"/>
          <p:nvPr>
            <p:ph idx="7" type="subTitle"/>
          </p:nvPr>
        </p:nvSpPr>
        <p:spPr>
          <a:xfrm>
            <a:off x="2425034" y="35538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60" name="Google Shape;860;p41"/>
          <p:cNvSpPr txBox="1"/>
          <p:nvPr>
            <p:ph idx="8" type="subTitle"/>
          </p:nvPr>
        </p:nvSpPr>
        <p:spPr>
          <a:xfrm>
            <a:off x="2214474" y="39020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1" name="Google Shape;861;p41"/>
          <p:cNvSpPr txBox="1"/>
          <p:nvPr>
            <p:ph idx="9" type="subTitle"/>
          </p:nvPr>
        </p:nvSpPr>
        <p:spPr>
          <a:xfrm>
            <a:off x="5047630" y="35538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62" name="Google Shape;862;p41"/>
          <p:cNvSpPr txBox="1"/>
          <p:nvPr>
            <p:ph idx="13" type="subTitle"/>
          </p:nvPr>
        </p:nvSpPr>
        <p:spPr>
          <a:xfrm>
            <a:off x="4837030" y="39020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3" name="Google Shape;863;p41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1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1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1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redits">
  <p:cSld name="BLANK_1_1_1_1_1_1_1_1_1_2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2"/>
          <p:cNvSpPr txBox="1"/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9" name="Google Shape;869;p42"/>
          <p:cNvSpPr txBox="1"/>
          <p:nvPr>
            <p:ph idx="1" type="subTitle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0" name="Google Shape;870;p42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4572000" y="525"/>
            <a:ext cx="4571302" cy="5143568"/>
          </a:xfrm>
          <a:custGeom>
            <a:rect b="b" l="l" r="r" t="t"/>
            <a:pathLst>
              <a:path extrusionOk="0" h="21470" w="2146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2"/>
          <p:cNvSpPr/>
          <p:nvPr/>
        </p:nvSpPr>
        <p:spPr>
          <a:xfrm flipH="1" rot="10800000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20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" name="Google Shape;59;p6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30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7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95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public-data/docs/canonical/countries_csv" TargetMode="External"/><Relationship Id="rId4" Type="http://schemas.openxmlformats.org/officeDocument/2006/relationships/hyperlink" Target="https://www.kaggle.com/datasets/jtrotman/formula-1-race-data?select=races.csv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9.png"/><Relationship Id="rId8" Type="http://schemas.openxmlformats.org/officeDocument/2006/relationships/image" Target="../media/image6.png"/><Relationship Id="rId10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/>
          <p:nvPr>
            <p:ph type="ctrTitle"/>
          </p:nvPr>
        </p:nvSpPr>
        <p:spPr>
          <a:xfrm>
            <a:off x="1254725" y="817950"/>
            <a:ext cx="442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Formula 1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Analysis</a:t>
            </a:r>
            <a:endParaRPr b="1" sz="4800"/>
          </a:p>
        </p:txBody>
      </p:sp>
      <p:sp>
        <p:nvSpPr>
          <p:cNvPr id="878" name="Google Shape;878;p43"/>
          <p:cNvSpPr txBox="1"/>
          <p:nvPr>
            <p:ph idx="1" type="subTitle"/>
          </p:nvPr>
        </p:nvSpPr>
        <p:spPr>
          <a:xfrm>
            <a:off x="1446700" y="2952025"/>
            <a:ext cx="18057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Thomas 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Nick Rodio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Jeesu Kwon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Arman Bains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Zoe Bennett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Yvette Song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3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0" name="Google Shape;880;p43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43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2" name="Google Shape;882;p43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3" name="Google Shape;883;p43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4" name="Google Shape;884;p43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3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3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43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3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3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3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3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3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3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3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43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43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43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43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43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43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43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43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43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43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43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43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43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43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43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43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43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43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43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43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43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43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43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43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43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43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43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43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43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43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43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43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43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43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43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43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43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43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43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43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2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2"/>
          <p:cNvSpPr txBox="1"/>
          <p:nvPr>
            <p:ph type="title"/>
          </p:nvPr>
        </p:nvSpPr>
        <p:spPr>
          <a:xfrm>
            <a:off x="663225" y="976300"/>
            <a:ext cx="3431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</a:t>
            </a:r>
            <a:endParaRPr/>
          </a:p>
        </p:txBody>
      </p:sp>
      <p:sp>
        <p:nvSpPr>
          <p:cNvPr id="1106" name="Google Shape;1106;p52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Created a div for an animated element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Initialize a variable position and increment it by 1 </a:t>
            </a:r>
            <a:r>
              <a:rPr lang="en" sz="1400">
                <a:solidFill>
                  <a:srgbClr val="FFFFFF"/>
                </a:solidFill>
              </a:rPr>
              <a:t>pixel each frame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Call the animate() function on the homepage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107" name="Google Shape;11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75" y="271850"/>
            <a:ext cx="3818426" cy="47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3"/>
          <p:cNvSpPr txBox="1"/>
          <p:nvPr>
            <p:ph type="title"/>
          </p:nvPr>
        </p:nvSpPr>
        <p:spPr>
          <a:xfrm>
            <a:off x="663225" y="976300"/>
            <a:ext cx="3431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114" name="Google Shape;1114;p53"/>
          <p:cNvSpPr txBox="1"/>
          <p:nvPr>
            <p:ph idx="1" type="subTitle"/>
          </p:nvPr>
        </p:nvSpPr>
        <p:spPr>
          <a:xfrm>
            <a:off x="713225" y="1971725"/>
            <a:ext cx="34902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Created four .js files for each of the three visualizations &amp; car animation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Each respective HTML file rendered the four .js files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15" name="Google Shape;11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825" y="152400"/>
            <a:ext cx="40349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54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54"/>
          <p:cNvSpPr txBox="1"/>
          <p:nvPr>
            <p:ph type="title"/>
          </p:nvPr>
        </p:nvSpPr>
        <p:spPr>
          <a:xfrm>
            <a:off x="663225" y="976300"/>
            <a:ext cx="3431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Home</a:t>
            </a:r>
            <a:endParaRPr/>
          </a:p>
        </p:txBody>
      </p:sp>
      <p:sp>
        <p:nvSpPr>
          <p:cNvPr id="1122" name="Google Shape;1122;p54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Use Flask to create homepage displaying API Routes and visualizations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ASCII Art car drives across the screen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Available Routes: 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JSON Table Data (Routes 1-4)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Three visualizations (Routes 5-7)</a:t>
            </a:r>
            <a:endParaRPr sz="1400"/>
          </a:p>
        </p:txBody>
      </p:sp>
      <p:pic>
        <p:nvPicPr>
          <p:cNvPr id="1123" name="Google Shape;11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475" y="845825"/>
            <a:ext cx="4114551" cy="36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55"/>
          <p:cNvGrpSpPr/>
          <p:nvPr/>
        </p:nvGrpSpPr>
        <p:grpSpPr>
          <a:xfrm>
            <a:off x="4203259" y="976295"/>
            <a:ext cx="4730426" cy="3380252"/>
            <a:chOff x="4848479" y="1475317"/>
            <a:chExt cx="2948775" cy="2022891"/>
          </a:xfrm>
        </p:grpSpPr>
        <p:sp>
          <p:nvSpPr>
            <p:cNvPr id="1129" name="Google Shape;1129;p55"/>
            <p:cNvSpPr/>
            <p:nvPr/>
          </p:nvSpPr>
          <p:spPr>
            <a:xfrm rot="-5400000">
              <a:off x="5311421" y="1012375"/>
              <a:ext cx="2022891" cy="2948775"/>
            </a:xfrm>
            <a:custGeom>
              <a:rect b="b" l="l" r="r" t="t"/>
              <a:pathLst>
                <a:path extrusionOk="0" h="205992" w="102386">
                  <a:moveTo>
                    <a:pt x="11896" y="1"/>
                  </a:moveTo>
                  <a:cubicBezTo>
                    <a:pt x="5314" y="1"/>
                    <a:pt x="0" y="5315"/>
                    <a:pt x="0" y="11848"/>
                  </a:cubicBezTo>
                  <a:lnTo>
                    <a:pt x="0" y="194144"/>
                  </a:lnTo>
                  <a:cubicBezTo>
                    <a:pt x="0" y="200677"/>
                    <a:pt x="5314" y="205992"/>
                    <a:pt x="11896" y="205992"/>
                  </a:cubicBezTo>
                  <a:lnTo>
                    <a:pt x="90538" y="205992"/>
                  </a:lnTo>
                  <a:cubicBezTo>
                    <a:pt x="97071" y="205992"/>
                    <a:pt x="102385" y="200677"/>
                    <a:pt x="102385" y="194144"/>
                  </a:cubicBezTo>
                  <a:lnTo>
                    <a:pt x="102385" y="11848"/>
                  </a:lnTo>
                  <a:cubicBezTo>
                    <a:pt x="102385" y="5315"/>
                    <a:pt x="97071" y="1"/>
                    <a:pt x="905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5889517" y="3305175"/>
              <a:ext cx="866700" cy="57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55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5"/>
          <p:cNvSpPr txBox="1"/>
          <p:nvPr>
            <p:ph type="title"/>
          </p:nvPr>
        </p:nvSpPr>
        <p:spPr>
          <a:xfrm>
            <a:off x="663226" y="976300"/>
            <a:ext cx="3146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133" name="Google Shape;1133;p55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Bubble Chart describing driver origin, how many drivers by country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Clickable pop up for driver number</a:t>
            </a:r>
            <a:endParaRPr sz="1400"/>
          </a:p>
        </p:txBody>
      </p:sp>
      <p:pic>
        <p:nvPicPr>
          <p:cNvPr id="1134" name="Google Shape;11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50" y="1249475"/>
            <a:ext cx="4815726" cy="2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56"/>
          <p:cNvGrpSpPr/>
          <p:nvPr/>
        </p:nvGrpSpPr>
        <p:grpSpPr>
          <a:xfrm>
            <a:off x="4203259" y="976295"/>
            <a:ext cx="4730426" cy="3380252"/>
            <a:chOff x="4848479" y="1475317"/>
            <a:chExt cx="2948775" cy="2022891"/>
          </a:xfrm>
        </p:grpSpPr>
        <p:sp>
          <p:nvSpPr>
            <p:cNvPr id="1140" name="Google Shape;1140;p56"/>
            <p:cNvSpPr/>
            <p:nvPr/>
          </p:nvSpPr>
          <p:spPr>
            <a:xfrm rot="-5400000">
              <a:off x="5311421" y="1012375"/>
              <a:ext cx="2022891" cy="2948775"/>
            </a:xfrm>
            <a:custGeom>
              <a:rect b="b" l="l" r="r" t="t"/>
              <a:pathLst>
                <a:path extrusionOk="0" h="205992" w="102386">
                  <a:moveTo>
                    <a:pt x="11896" y="1"/>
                  </a:moveTo>
                  <a:cubicBezTo>
                    <a:pt x="5314" y="1"/>
                    <a:pt x="0" y="5315"/>
                    <a:pt x="0" y="11848"/>
                  </a:cubicBezTo>
                  <a:lnTo>
                    <a:pt x="0" y="194144"/>
                  </a:lnTo>
                  <a:cubicBezTo>
                    <a:pt x="0" y="200677"/>
                    <a:pt x="5314" y="205992"/>
                    <a:pt x="11896" y="205992"/>
                  </a:cubicBezTo>
                  <a:lnTo>
                    <a:pt x="90538" y="205992"/>
                  </a:lnTo>
                  <a:cubicBezTo>
                    <a:pt x="97071" y="205992"/>
                    <a:pt x="102385" y="200677"/>
                    <a:pt x="102385" y="194144"/>
                  </a:cubicBezTo>
                  <a:lnTo>
                    <a:pt x="102385" y="11848"/>
                  </a:lnTo>
                  <a:cubicBezTo>
                    <a:pt x="102385" y="5315"/>
                    <a:pt x="97071" y="1"/>
                    <a:pt x="905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6"/>
            <p:cNvSpPr/>
            <p:nvPr/>
          </p:nvSpPr>
          <p:spPr>
            <a:xfrm>
              <a:off x="5889517" y="3305175"/>
              <a:ext cx="866700" cy="57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56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6"/>
          <p:cNvSpPr txBox="1"/>
          <p:nvPr>
            <p:ph type="title"/>
          </p:nvPr>
        </p:nvSpPr>
        <p:spPr>
          <a:xfrm>
            <a:off x="663225" y="976300"/>
            <a:ext cx="3331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sp>
        <p:nvSpPr>
          <p:cNvPr id="1144" name="Google Shape;1144;p56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Bar chart showing the top drivers by their career wins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Hover over for career wins</a:t>
            </a:r>
            <a:endParaRPr sz="1400"/>
          </a:p>
        </p:txBody>
      </p:sp>
      <p:pic>
        <p:nvPicPr>
          <p:cNvPr id="1145" name="Google Shape;11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50" y="1270925"/>
            <a:ext cx="4582801" cy="26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p57"/>
          <p:cNvGrpSpPr/>
          <p:nvPr/>
        </p:nvGrpSpPr>
        <p:grpSpPr>
          <a:xfrm>
            <a:off x="4203259" y="976295"/>
            <a:ext cx="4730426" cy="3380252"/>
            <a:chOff x="4848479" y="1475317"/>
            <a:chExt cx="2948775" cy="2022891"/>
          </a:xfrm>
        </p:grpSpPr>
        <p:sp>
          <p:nvSpPr>
            <p:cNvPr id="1151" name="Google Shape;1151;p57"/>
            <p:cNvSpPr/>
            <p:nvPr/>
          </p:nvSpPr>
          <p:spPr>
            <a:xfrm rot="-5400000">
              <a:off x="5311421" y="1012375"/>
              <a:ext cx="2022891" cy="2948775"/>
            </a:xfrm>
            <a:custGeom>
              <a:rect b="b" l="l" r="r" t="t"/>
              <a:pathLst>
                <a:path extrusionOk="0" h="205992" w="102386">
                  <a:moveTo>
                    <a:pt x="11896" y="1"/>
                  </a:moveTo>
                  <a:cubicBezTo>
                    <a:pt x="5314" y="1"/>
                    <a:pt x="0" y="5315"/>
                    <a:pt x="0" y="11848"/>
                  </a:cubicBezTo>
                  <a:lnTo>
                    <a:pt x="0" y="194144"/>
                  </a:lnTo>
                  <a:cubicBezTo>
                    <a:pt x="0" y="200677"/>
                    <a:pt x="5314" y="205992"/>
                    <a:pt x="11896" y="205992"/>
                  </a:cubicBezTo>
                  <a:lnTo>
                    <a:pt x="90538" y="205992"/>
                  </a:lnTo>
                  <a:cubicBezTo>
                    <a:pt x="97071" y="205992"/>
                    <a:pt x="102385" y="200677"/>
                    <a:pt x="102385" y="194144"/>
                  </a:cubicBezTo>
                  <a:lnTo>
                    <a:pt x="102385" y="11848"/>
                  </a:lnTo>
                  <a:cubicBezTo>
                    <a:pt x="102385" y="5315"/>
                    <a:pt x="97071" y="1"/>
                    <a:pt x="905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5889517" y="3305175"/>
              <a:ext cx="866700" cy="57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57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7"/>
          <p:cNvSpPr txBox="1"/>
          <p:nvPr>
            <p:ph type="title"/>
          </p:nvPr>
        </p:nvSpPr>
        <p:spPr>
          <a:xfrm>
            <a:off x="663225" y="976300"/>
            <a:ext cx="3490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3: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</a:t>
            </a:r>
            <a:endParaRPr/>
          </a:p>
        </p:txBody>
      </p:sp>
      <p:sp>
        <p:nvSpPr>
          <p:cNvPr id="1155" name="Google Shape;1155;p57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Line chart showing the last 10 years of data for the top five </a:t>
            </a:r>
            <a:r>
              <a:rPr lang="en" sz="1400"/>
              <a:t>manufacturers’ fastest average lap speeds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Dropdown menu allows user to toggle between each of the top five automakers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Hover over for average lap speeds</a:t>
            </a:r>
            <a:endParaRPr sz="1400"/>
          </a:p>
        </p:txBody>
      </p:sp>
      <p:pic>
        <p:nvPicPr>
          <p:cNvPr id="1156" name="Google Shape;115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10" y="1820853"/>
            <a:ext cx="4483516" cy="19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58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8"/>
          <p:cNvSpPr txBox="1"/>
          <p:nvPr/>
        </p:nvSpPr>
        <p:spPr>
          <a:xfrm>
            <a:off x="3143375" y="2267150"/>
            <a:ext cx="30207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Website </a:t>
            </a: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Demo</a:t>
            </a: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3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9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9"/>
          <p:cNvSpPr txBox="1"/>
          <p:nvPr/>
        </p:nvSpPr>
        <p:spPr>
          <a:xfrm>
            <a:off x="799400" y="491375"/>
            <a:ext cx="30207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Conclusion</a:t>
            </a:r>
            <a:endParaRPr b="1" sz="3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9" name="Google Shape;1169;p59"/>
          <p:cNvSpPr txBox="1"/>
          <p:nvPr/>
        </p:nvSpPr>
        <p:spPr>
          <a:xfrm>
            <a:off x="505250" y="1416325"/>
            <a:ext cx="73134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Most successful drivers:</a:t>
            </a:r>
            <a:br>
              <a:rPr lang="en" u="sng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</a:br>
            <a:endParaRPr u="sng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*** Mercedes drivers from the UK ***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Fastest Average Lap Speed % Increase (2014-2024) </a:t>
            </a:r>
            <a:endParaRPr sz="1100" u="sng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Red Bull - 12.75%</a:t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Ferrari - 12%</a:t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Mclaren - 11.8%</a:t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Mercedes - 11%</a:t>
            </a:r>
            <a:endParaRPr sz="11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Williams - 10.2%</a:t>
            </a:r>
            <a:endParaRPr sz="11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Next steps</a:t>
            </a:r>
            <a:r>
              <a:rPr b="1"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endParaRPr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Using a different visualization style for the driver origin map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Char char="-"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Further standardizing the data for the manufacturer over time line chart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6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0"/>
          <p:cNvSpPr txBox="1"/>
          <p:nvPr>
            <p:ph type="title"/>
          </p:nvPr>
        </p:nvSpPr>
        <p:spPr>
          <a:xfrm>
            <a:off x="2109125" y="1198100"/>
            <a:ext cx="50679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4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4"/>
          <p:cNvSpPr txBox="1"/>
          <p:nvPr>
            <p:ph type="title"/>
          </p:nvPr>
        </p:nvSpPr>
        <p:spPr>
          <a:xfrm>
            <a:off x="550275" y="491375"/>
            <a:ext cx="37479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41" name="Google Shape;941;p44"/>
          <p:cNvSpPr txBox="1"/>
          <p:nvPr>
            <p:ph idx="1" type="subTitle"/>
          </p:nvPr>
        </p:nvSpPr>
        <p:spPr>
          <a:xfrm>
            <a:off x="550275" y="1077100"/>
            <a:ext cx="37479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interactive web application describing formula 1 racing data over the past 75 years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5016197" y="2626610"/>
            <a:ext cx="3401640" cy="1460791"/>
            <a:chOff x="5399922" y="1841360"/>
            <a:chExt cx="3401640" cy="1460791"/>
          </a:xfrm>
        </p:grpSpPr>
        <p:sp>
          <p:nvSpPr>
            <p:cNvPr id="943" name="Google Shape;943;p44"/>
            <p:cNvSpPr/>
            <p:nvPr/>
          </p:nvSpPr>
          <p:spPr>
            <a:xfrm flipH="1">
              <a:off x="6518160" y="2679871"/>
              <a:ext cx="661632" cy="331177"/>
            </a:xfrm>
            <a:custGeom>
              <a:rect b="b" l="l" r="r" t="t"/>
              <a:pathLst>
                <a:path extrusionOk="0" h="9165" w="18310">
                  <a:moveTo>
                    <a:pt x="9165" y="0"/>
                  </a:moveTo>
                  <a:cubicBezTo>
                    <a:pt x="4123" y="0"/>
                    <a:pt x="1" y="4122"/>
                    <a:pt x="1" y="9165"/>
                  </a:cubicBezTo>
                  <a:lnTo>
                    <a:pt x="18309" y="9165"/>
                  </a:lnTo>
                  <a:cubicBezTo>
                    <a:pt x="18309" y="4122"/>
                    <a:pt x="14208" y="0"/>
                    <a:pt x="916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 flipH="1">
              <a:off x="6947624" y="2779675"/>
              <a:ext cx="463504" cy="231372"/>
            </a:xfrm>
            <a:custGeom>
              <a:rect b="b" l="l" r="r" t="t"/>
              <a:pathLst>
                <a:path extrusionOk="0" h="6403" w="12827">
                  <a:moveTo>
                    <a:pt x="6403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03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 flipH="1">
              <a:off x="6168123" y="2893067"/>
              <a:ext cx="238202" cy="118740"/>
            </a:xfrm>
            <a:custGeom>
              <a:rect b="b" l="l" r="r" t="t"/>
              <a:pathLst>
                <a:path extrusionOk="0" h="3286" w="6592">
                  <a:moveTo>
                    <a:pt x="3286" y="1"/>
                  </a:moveTo>
                  <a:cubicBezTo>
                    <a:pt x="1465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085" y="1"/>
                    <a:pt x="3286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 flipH="1">
              <a:off x="5831670" y="2018855"/>
              <a:ext cx="353870" cy="344511"/>
            </a:xfrm>
            <a:custGeom>
              <a:rect b="b" l="l" r="r" t="t"/>
              <a:pathLst>
                <a:path extrusionOk="0" h="9534" w="9793">
                  <a:moveTo>
                    <a:pt x="4899" y="0"/>
                  </a:moveTo>
                  <a:cubicBezTo>
                    <a:pt x="2383" y="0"/>
                    <a:pt x="26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5" y="0"/>
                    <a:pt x="4899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 flipH="1">
              <a:off x="6348074" y="2104278"/>
              <a:ext cx="353111" cy="344475"/>
            </a:xfrm>
            <a:custGeom>
              <a:rect b="b" l="l" r="r" t="t"/>
              <a:pathLst>
                <a:path extrusionOk="0" h="9533" w="9772">
                  <a:moveTo>
                    <a:pt x="4895" y="1"/>
                  </a:moveTo>
                  <a:cubicBezTo>
                    <a:pt x="2360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4" y="9530"/>
                    <a:pt x="4802" y="9532"/>
                    <a:pt x="4879" y="9532"/>
                  </a:cubicBezTo>
                  <a:cubicBezTo>
                    <a:pt x="7432" y="9532"/>
                    <a:pt x="9524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2" y="1"/>
                    <a:pt x="4895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 flipH="1">
              <a:off x="6221024" y="2223812"/>
              <a:ext cx="351630" cy="324203"/>
            </a:xfrm>
            <a:custGeom>
              <a:rect b="b" l="l" r="r" t="t"/>
              <a:pathLst>
                <a:path extrusionOk="0" h="8972" w="9731">
                  <a:moveTo>
                    <a:pt x="68" y="0"/>
                  </a:moveTo>
                  <a:cubicBezTo>
                    <a:pt x="44" y="0"/>
                    <a:pt x="27" y="8"/>
                    <a:pt x="21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73" y="465"/>
                    <a:pt x="524" y="674"/>
                  </a:cubicBezTo>
                  <a:cubicBezTo>
                    <a:pt x="754" y="883"/>
                    <a:pt x="1089" y="1197"/>
                    <a:pt x="1528" y="1574"/>
                  </a:cubicBezTo>
                  <a:cubicBezTo>
                    <a:pt x="1946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36" y="5654"/>
                  </a:cubicBezTo>
                  <a:cubicBezTo>
                    <a:pt x="6508" y="5884"/>
                    <a:pt x="6738" y="6093"/>
                    <a:pt x="6968" y="6323"/>
                  </a:cubicBezTo>
                  <a:cubicBezTo>
                    <a:pt x="7219" y="6532"/>
                    <a:pt x="7428" y="6742"/>
                    <a:pt x="7596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8" y="8227"/>
                    <a:pt x="8788" y="8227"/>
                  </a:cubicBezTo>
                  <a:cubicBezTo>
                    <a:pt x="8935" y="8436"/>
                    <a:pt x="9060" y="8604"/>
                    <a:pt x="9144" y="8708"/>
                  </a:cubicBezTo>
                  <a:lnTo>
                    <a:pt x="9249" y="8813"/>
                  </a:lnTo>
                  <a:cubicBezTo>
                    <a:pt x="9270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2" y="8972"/>
                    <a:pt x="9509" y="8963"/>
                    <a:pt x="9542" y="8939"/>
                  </a:cubicBezTo>
                  <a:cubicBezTo>
                    <a:pt x="9625" y="8897"/>
                    <a:pt x="9688" y="8792"/>
                    <a:pt x="9688" y="8625"/>
                  </a:cubicBezTo>
                  <a:cubicBezTo>
                    <a:pt x="9730" y="8499"/>
                    <a:pt x="9688" y="8332"/>
                    <a:pt x="9646" y="8206"/>
                  </a:cubicBezTo>
                  <a:cubicBezTo>
                    <a:pt x="9667" y="8081"/>
                    <a:pt x="9605" y="7955"/>
                    <a:pt x="9500" y="7788"/>
                  </a:cubicBezTo>
                  <a:cubicBezTo>
                    <a:pt x="9500" y="7788"/>
                    <a:pt x="9395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78" y="3268"/>
                    <a:pt x="3871" y="2808"/>
                    <a:pt x="3327" y="2390"/>
                  </a:cubicBezTo>
                  <a:cubicBezTo>
                    <a:pt x="2762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 flipH="1">
              <a:off x="5985136" y="2175572"/>
              <a:ext cx="238202" cy="242213"/>
            </a:xfrm>
            <a:custGeom>
              <a:rect b="b" l="l" r="r" t="t"/>
              <a:pathLst>
                <a:path extrusionOk="0" h="6703" w="6592">
                  <a:moveTo>
                    <a:pt x="6487" y="0"/>
                  </a:moveTo>
                  <a:cubicBezTo>
                    <a:pt x="6445" y="0"/>
                    <a:pt x="6340" y="42"/>
                    <a:pt x="6319" y="147"/>
                  </a:cubicBezTo>
                  <a:lnTo>
                    <a:pt x="6152" y="460"/>
                  </a:lnTo>
                  <a:cubicBezTo>
                    <a:pt x="6110" y="565"/>
                    <a:pt x="6026" y="670"/>
                    <a:pt x="5943" y="816"/>
                  </a:cubicBezTo>
                  <a:cubicBezTo>
                    <a:pt x="5901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82" y="1486"/>
                  </a:cubicBezTo>
                  <a:cubicBezTo>
                    <a:pt x="5419" y="1569"/>
                    <a:pt x="5336" y="1653"/>
                    <a:pt x="5273" y="1716"/>
                  </a:cubicBezTo>
                  <a:cubicBezTo>
                    <a:pt x="5189" y="1800"/>
                    <a:pt x="5127" y="1904"/>
                    <a:pt x="5064" y="1988"/>
                  </a:cubicBezTo>
                  <a:cubicBezTo>
                    <a:pt x="4980" y="2072"/>
                    <a:pt x="4896" y="2134"/>
                    <a:pt x="4813" y="2239"/>
                  </a:cubicBezTo>
                  <a:cubicBezTo>
                    <a:pt x="4750" y="2323"/>
                    <a:pt x="4645" y="2406"/>
                    <a:pt x="4562" y="2511"/>
                  </a:cubicBezTo>
                  <a:cubicBezTo>
                    <a:pt x="4457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3" y="3557"/>
                    <a:pt x="2825" y="3850"/>
                    <a:pt x="2448" y="4122"/>
                  </a:cubicBezTo>
                  <a:cubicBezTo>
                    <a:pt x="2239" y="4269"/>
                    <a:pt x="2051" y="4415"/>
                    <a:pt x="1862" y="4541"/>
                  </a:cubicBezTo>
                  <a:cubicBezTo>
                    <a:pt x="1758" y="4624"/>
                    <a:pt x="1674" y="4687"/>
                    <a:pt x="161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98" y="5001"/>
                    <a:pt x="1214" y="5064"/>
                    <a:pt x="1130" y="5126"/>
                  </a:cubicBezTo>
                  <a:cubicBezTo>
                    <a:pt x="1046" y="5168"/>
                    <a:pt x="1005" y="5231"/>
                    <a:pt x="921" y="5273"/>
                  </a:cubicBezTo>
                  <a:cubicBezTo>
                    <a:pt x="795" y="5378"/>
                    <a:pt x="691" y="5461"/>
                    <a:pt x="607" y="5566"/>
                  </a:cubicBezTo>
                  <a:cubicBezTo>
                    <a:pt x="419" y="5733"/>
                    <a:pt x="356" y="5838"/>
                    <a:pt x="356" y="5838"/>
                  </a:cubicBezTo>
                  <a:lnTo>
                    <a:pt x="251" y="5942"/>
                  </a:lnTo>
                  <a:cubicBezTo>
                    <a:pt x="210" y="5984"/>
                    <a:pt x="189" y="6005"/>
                    <a:pt x="168" y="6068"/>
                  </a:cubicBezTo>
                  <a:cubicBezTo>
                    <a:pt x="105" y="6152"/>
                    <a:pt x="84" y="6214"/>
                    <a:pt x="63" y="6298"/>
                  </a:cubicBezTo>
                  <a:cubicBezTo>
                    <a:pt x="0" y="6466"/>
                    <a:pt x="42" y="6570"/>
                    <a:pt x="105" y="6633"/>
                  </a:cubicBezTo>
                  <a:cubicBezTo>
                    <a:pt x="154" y="6682"/>
                    <a:pt x="217" y="6702"/>
                    <a:pt x="291" y="6702"/>
                  </a:cubicBezTo>
                  <a:cubicBezTo>
                    <a:pt x="343" y="6702"/>
                    <a:pt x="400" y="6692"/>
                    <a:pt x="461" y="6675"/>
                  </a:cubicBezTo>
                  <a:cubicBezTo>
                    <a:pt x="523" y="6633"/>
                    <a:pt x="586" y="6612"/>
                    <a:pt x="670" y="6570"/>
                  </a:cubicBezTo>
                  <a:cubicBezTo>
                    <a:pt x="691" y="6570"/>
                    <a:pt x="733" y="6486"/>
                    <a:pt x="837" y="6403"/>
                  </a:cubicBezTo>
                  <a:lnTo>
                    <a:pt x="837" y="6403"/>
                  </a:lnTo>
                  <a:cubicBezTo>
                    <a:pt x="827" y="6413"/>
                    <a:pt x="827" y="6418"/>
                    <a:pt x="829" y="6418"/>
                  </a:cubicBezTo>
                  <a:cubicBezTo>
                    <a:pt x="832" y="6418"/>
                    <a:pt x="837" y="6413"/>
                    <a:pt x="837" y="6403"/>
                  </a:cubicBezTo>
                  <a:lnTo>
                    <a:pt x="837" y="6403"/>
                  </a:lnTo>
                  <a:cubicBezTo>
                    <a:pt x="837" y="6403"/>
                    <a:pt x="837" y="6403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93" y="6089"/>
                    <a:pt x="1298" y="6005"/>
                    <a:pt x="1402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716" y="5650"/>
                    <a:pt x="1779" y="5566"/>
                  </a:cubicBezTo>
                  <a:cubicBezTo>
                    <a:pt x="1862" y="5524"/>
                    <a:pt x="1946" y="5440"/>
                    <a:pt x="2030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69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39" y="3745"/>
                  </a:cubicBezTo>
                  <a:cubicBezTo>
                    <a:pt x="4248" y="3557"/>
                    <a:pt x="4436" y="3369"/>
                    <a:pt x="4645" y="3181"/>
                  </a:cubicBezTo>
                  <a:cubicBezTo>
                    <a:pt x="4750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73" y="2511"/>
                    <a:pt x="5336" y="2427"/>
                    <a:pt x="5419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2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26" y="1402"/>
                    <a:pt x="6068" y="1297"/>
                    <a:pt x="6131" y="1235"/>
                  </a:cubicBezTo>
                  <a:cubicBezTo>
                    <a:pt x="6173" y="1151"/>
                    <a:pt x="6215" y="1067"/>
                    <a:pt x="6236" y="984"/>
                  </a:cubicBezTo>
                  <a:cubicBezTo>
                    <a:pt x="6319" y="837"/>
                    <a:pt x="6361" y="712"/>
                    <a:pt x="6424" y="607"/>
                  </a:cubicBezTo>
                  <a:cubicBezTo>
                    <a:pt x="6487" y="398"/>
                    <a:pt x="6549" y="251"/>
                    <a:pt x="654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 flipH="1">
              <a:off x="6335210" y="2293011"/>
              <a:ext cx="273723" cy="132579"/>
            </a:xfrm>
            <a:custGeom>
              <a:rect b="b" l="l" r="r" t="t"/>
              <a:pathLst>
                <a:path extrusionOk="0" h="3669" w="7575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61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44" y="1144"/>
                  </a:cubicBezTo>
                  <a:cubicBezTo>
                    <a:pt x="2762" y="1291"/>
                    <a:pt x="3181" y="1479"/>
                    <a:pt x="3620" y="1667"/>
                  </a:cubicBezTo>
                  <a:cubicBezTo>
                    <a:pt x="4059" y="1855"/>
                    <a:pt x="4478" y="2023"/>
                    <a:pt x="4875" y="2211"/>
                  </a:cubicBezTo>
                  <a:cubicBezTo>
                    <a:pt x="5085" y="2316"/>
                    <a:pt x="5273" y="2400"/>
                    <a:pt x="5440" y="2504"/>
                  </a:cubicBezTo>
                  <a:cubicBezTo>
                    <a:pt x="5629" y="2588"/>
                    <a:pt x="5796" y="2692"/>
                    <a:pt x="5943" y="2755"/>
                  </a:cubicBezTo>
                  <a:cubicBezTo>
                    <a:pt x="6256" y="2923"/>
                    <a:pt x="6487" y="3069"/>
                    <a:pt x="6654" y="3216"/>
                  </a:cubicBezTo>
                  <a:cubicBezTo>
                    <a:pt x="6800" y="3320"/>
                    <a:pt x="6905" y="3383"/>
                    <a:pt x="6905" y="3383"/>
                  </a:cubicBezTo>
                  <a:cubicBezTo>
                    <a:pt x="7072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75" y="3592"/>
                    <a:pt x="7575" y="3529"/>
                    <a:pt x="7491" y="3446"/>
                  </a:cubicBezTo>
                  <a:cubicBezTo>
                    <a:pt x="7470" y="3383"/>
                    <a:pt x="7407" y="3341"/>
                    <a:pt x="736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24" y="2609"/>
                    <a:pt x="6110" y="2420"/>
                  </a:cubicBezTo>
                  <a:cubicBezTo>
                    <a:pt x="5943" y="2337"/>
                    <a:pt x="5754" y="2232"/>
                    <a:pt x="5587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25" y="1374"/>
                  </a:cubicBezTo>
                  <a:cubicBezTo>
                    <a:pt x="3285" y="1228"/>
                    <a:pt x="2825" y="1060"/>
                    <a:pt x="2406" y="914"/>
                  </a:cubicBezTo>
                  <a:cubicBezTo>
                    <a:pt x="1988" y="747"/>
                    <a:pt x="1611" y="621"/>
                    <a:pt x="1297" y="495"/>
                  </a:cubicBezTo>
                  <a:cubicBezTo>
                    <a:pt x="942" y="349"/>
                    <a:pt x="691" y="244"/>
                    <a:pt x="502" y="182"/>
                  </a:cubicBezTo>
                  <a:cubicBezTo>
                    <a:pt x="314" y="98"/>
                    <a:pt x="209" y="35"/>
                    <a:pt x="209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 flipH="1">
              <a:off x="6410227" y="2164985"/>
              <a:ext cx="66416" cy="187721"/>
            </a:xfrm>
            <a:custGeom>
              <a:rect b="b" l="l" r="r" t="t"/>
              <a:pathLst>
                <a:path extrusionOk="0" h="5195" w="1838">
                  <a:moveTo>
                    <a:pt x="64" y="0"/>
                  </a:moveTo>
                  <a:cubicBezTo>
                    <a:pt x="22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5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7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7" y="5172"/>
                    <a:pt x="1755" y="5174"/>
                    <a:pt x="1762" y="5174"/>
                  </a:cubicBezTo>
                  <a:cubicBezTo>
                    <a:pt x="1838" y="5174"/>
                    <a:pt x="1808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45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7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5" y="63"/>
                    <a:pt x="85" y="0"/>
                    <a:pt x="64" y="0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 flipH="1">
              <a:off x="6047902" y="2136583"/>
              <a:ext cx="65802" cy="193539"/>
            </a:xfrm>
            <a:custGeom>
              <a:rect b="b" l="l" r="r" t="t"/>
              <a:pathLst>
                <a:path extrusionOk="0" h="5356" w="1821">
                  <a:moveTo>
                    <a:pt x="1771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716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611" y="682"/>
                    <a:pt x="1569" y="912"/>
                  </a:cubicBezTo>
                  <a:cubicBezTo>
                    <a:pt x="1549" y="1163"/>
                    <a:pt x="1507" y="1435"/>
                    <a:pt x="1444" y="1728"/>
                  </a:cubicBezTo>
                  <a:cubicBezTo>
                    <a:pt x="1402" y="2021"/>
                    <a:pt x="1318" y="2335"/>
                    <a:pt x="1235" y="2648"/>
                  </a:cubicBezTo>
                  <a:cubicBezTo>
                    <a:pt x="1151" y="2962"/>
                    <a:pt x="1088" y="3276"/>
                    <a:pt x="984" y="3527"/>
                  </a:cubicBezTo>
                  <a:lnTo>
                    <a:pt x="816" y="3925"/>
                  </a:lnTo>
                  <a:cubicBezTo>
                    <a:pt x="774" y="4050"/>
                    <a:pt x="712" y="4155"/>
                    <a:pt x="649" y="4260"/>
                  </a:cubicBezTo>
                  <a:cubicBezTo>
                    <a:pt x="565" y="4469"/>
                    <a:pt x="440" y="4636"/>
                    <a:pt x="377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09" y="4950"/>
                    <a:pt x="168" y="4971"/>
                    <a:pt x="126" y="4992"/>
                  </a:cubicBezTo>
                  <a:cubicBezTo>
                    <a:pt x="105" y="5034"/>
                    <a:pt x="84" y="5076"/>
                    <a:pt x="63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53" y="5332"/>
                    <a:pt x="84" y="5355"/>
                    <a:pt x="142" y="5355"/>
                  </a:cubicBezTo>
                  <a:cubicBezTo>
                    <a:pt x="161" y="5355"/>
                    <a:pt x="183" y="5353"/>
                    <a:pt x="209" y="5348"/>
                  </a:cubicBezTo>
                  <a:cubicBezTo>
                    <a:pt x="272" y="5348"/>
                    <a:pt x="314" y="5306"/>
                    <a:pt x="377" y="5285"/>
                  </a:cubicBezTo>
                  <a:cubicBezTo>
                    <a:pt x="419" y="5285"/>
                    <a:pt x="48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74" y="4866"/>
                    <a:pt x="900" y="4678"/>
                    <a:pt x="1005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214" y="3946"/>
                    <a:pt x="1256" y="3799"/>
                    <a:pt x="1297" y="3674"/>
                  </a:cubicBezTo>
                  <a:cubicBezTo>
                    <a:pt x="1360" y="3381"/>
                    <a:pt x="1444" y="3067"/>
                    <a:pt x="1528" y="2732"/>
                  </a:cubicBezTo>
                  <a:cubicBezTo>
                    <a:pt x="1569" y="2418"/>
                    <a:pt x="1632" y="2063"/>
                    <a:pt x="1674" y="1791"/>
                  </a:cubicBezTo>
                  <a:cubicBezTo>
                    <a:pt x="1737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21" y="368"/>
                  </a:cubicBezTo>
                  <a:lnTo>
                    <a:pt x="1821" y="138"/>
                  </a:lnTo>
                  <a:cubicBezTo>
                    <a:pt x="1821" y="69"/>
                    <a:pt x="1793" y="1"/>
                    <a:pt x="1771" y="1"/>
                  </a:cubicBezTo>
                  <a:close/>
                </a:path>
              </a:pathLst>
            </a:custGeom>
            <a:solidFill>
              <a:srgbClr val="9E5B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 flipH="1">
              <a:off x="6190815" y="2876445"/>
              <a:ext cx="269170" cy="134603"/>
            </a:xfrm>
            <a:custGeom>
              <a:rect b="b" l="l" r="r" t="t"/>
              <a:pathLst>
                <a:path extrusionOk="0" h="3725" w="7449">
                  <a:moveTo>
                    <a:pt x="3725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49" y="3725"/>
                  </a:lnTo>
                  <a:cubicBezTo>
                    <a:pt x="7449" y="1674"/>
                    <a:pt x="5796" y="0"/>
                    <a:pt x="3725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 flipH="1">
              <a:off x="6364697" y="2917277"/>
              <a:ext cx="189058" cy="94529"/>
            </a:xfrm>
            <a:custGeom>
              <a:rect b="b" l="l" r="r" t="t"/>
              <a:pathLst>
                <a:path extrusionOk="0" h="2616" w="5232">
                  <a:moveTo>
                    <a:pt x="2616" y="0"/>
                  </a:moveTo>
                  <a:cubicBezTo>
                    <a:pt x="1172" y="0"/>
                    <a:pt x="1" y="1151"/>
                    <a:pt x="22" y="2616"/>
                  </a:cubicBezTo>
                  <a:lnTo>
                    <a:pt x="5232" y="2616"/>
                  </a:lnTo>
                  <a:cubicBezTo>
                    <a:pt x="5232" y="1172"/>
                    <a:pt x="4060" y="0"/>
                    <a:pt x="2616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 flipH="1">
              <a:off x="6047902" y="2962626"/>
              <a:ext cx="96806" cy="48421"/>
            </a:xfrm>
            <a:custGeom>
              <a:rect b="b" l="l" r="r" t="t"/>
              <a:pathLst>
                <a:path extrusionOk="0" h="1340" w="2679">
                  <a:moveTo>
                    <a:pt x="1339" y="1"/>
                  </a:moveTo>
                  <a:cubicBezTo>
                    <a:pt x="586" y="1"/>
                    <a:pt x="0" y="607"/>
                    <a:pt x="0" y="1340"/>
                  </a:cubicBezTo>
                  <a:lnTo>
                    <a:pt x="2679" y="1340"/>
                  </a:lnTo>
                  <a:cubicBezTo>
                    <a:pt x="2679" y="607"/>
                    <a:pt x="2072" y="1"/>
                    <a:pt x="1339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 flipH="1">
              <a:off x="8038646" y="2893067"/>
              <a:ext cx="238202" cy="118740"/>
            </a:xfrm>
            <a:custGeom>
              <a:rect b="b" l="l" r="r" t="t"/>
              <a:pathLst>
                <a:path extrusionOk="0" h="3286" w="6592">
                  <a:moveTo>
                    <a:pt x="3307" y="1"/>
                  </a:moveTo>
                  <a:cubicBezTo>
                    <a:pt x="1486" y="1"/>
                    <a:pt x="1" y="1465"/>
                    <a:pt x="22" y="3286"/>
                  </a:cubicBezTo>
                  <a:lnTo>
                    <a:pt x="6592" y="3286"/>
                  </a:lnTo>
                  <a:cubicBezTo>
                    <a:pt x="6592" y="1465"/>
                    <a:pt x="5106" y="1"/>
                    <a:pt x="3307" y="1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 flipH="1">
              <a:off x="5509564" y="2888152"/>
              <a:ext cx="161849" cy="85098"/>
            </a:xfrm>
            <a:custGeom>
              <a:rect b="b" l="l" r="r" t="t"/>
              <a:pathLst>
                <a:path extrusionOk="0" h="2355" w="4479">
                  <a:moveTo>
                    <a:pt x="963" y="1"/>
                  </a:moveTo>
                  <a:cubicBezTo>
                    <a:pt x="900" y="1"/>
                    <a:pt x="837" y="11"/>
                    <a:pt x="775" y="32"/>
                  </a:cubicBezTo>
                  <a:cubicBezTo>
                    <a:pt x="524" y="32"/>
                    <a:pt x="356" y="74"/>
                    <a:pt x="210" y="137"/>
                  </a:cubicBezTo>
                  <a:cubicBezTo>
                    <a:pt x="126" y="158"/>
                    <a:pt x="84" y="178"/>
                    <a:pt x="63" y="178"/>
                  </a:cubicBezTo>
                  <a:cubicBezTo>
                    <a:pt x="21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63" y="241"/>
                  </a:lnTo>
                  <a:cubicBezTo>
                    <a:pt x="105" y="241"/>
                    <a:pt x="147" y="199"/>
                    <a:pt x="210" y="199"/>
                  </a:cubicBezTo>
                  <a:cubicBezTo>
                    <a:pt x="356" y="178"/>
                    <a:pt x="524" y="178"/>
                    <a:pt x="775" y="178"/>
                  </a:cubicBezTo>
                  <a:cubicBezTo>
                    <a:pt x="900" y="199"/>
                    <a:pt x="1005" y="199"/>
                    <a:pt x="1130" y="241"/>
                  </a:cubicBezTo>
                  <a:cubicBezTo>
                    <a:pt x="1256" y="262"/>
                    <a:pt x="1402" y="283"/>
                    <a:pt x="1528" y="346"/>
                  </a:cubicBezTo>
                  <a:cubicBezTo>
                    <a:pt x="1821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95" y="1811"/>
                  </a:cubicBezTo>
                  <a:cubicBezTo>
                    <a:pt x="3620" y="1978"/>
                    <a:pt x="3683" y="2124"/>
                    <a:pt x="3725" y="2229"/>
                  </a:cubicBezTo>
                  <a:cubicBezTo>
                    <a:pt x="3725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57" y="2062"/>
                  </a:cubicBezTo>
                  <a:cubicBezTo>
                    <a:pt x="4457" y="2041"/>
                    <a:pt x="4457" y="2020"/>
                    <a:pt x="4436" y="1978"/>
                  </a:cubicBezTo>
                  <a:cubicBezTo>
                    <a:pt x="4436" y="1957"/>
                    <a:pt x="4394" y="1915"/>
                    <a:pt x="4374" y="1873"/>
                  </a:cubicBezTo>
                  <a:cubicBezTo>
                    <a:pt x="4290" y="1727"/>
                    <a:pt x="4164" y="1539"/>
                    <a:pt x="3976" y="1350"/>
                  </a:cubicBezTo>
                  <a:cubicBezTo>
                    <a:pt x="3620" y="995"/>
                    <a:pt x="3076" y="618"/>
                    <a:pt x="2490" y="367"/>
                  </a:cubicBezTo>
                  <a:cubicBezTo>
                    <a:pt x="2197" y="241"/>
                    <a:pt x="1884" y="137"/>
                    <a:pt x="1612" y="74"/>
                  </a:cubicBezTo>
                  <a:cubicBezTo>
                    <a:pt x="1444" y="53"/>
                    <a:pt x="1298" y="32"/>
                    <a:pt x="1151" y="32"/>
                  </a:cubicBezTo>
                  <a:cubicBezTo>
                    <a:pt x="1089" y="11"/>
                    <a:pt x="1026" y="1"/>
                    <a:pt x="96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 flipH="1">
              <a:off x="5513359" y="2833336"/>
              <a:ext cx="46144" cy="124810"/>
            </a:xfrm>
            <a:custGeom>
              <a:rect b="b" l="l" r="r" t="t"/>
              <a:pathLst>
                <a:path extrusionOk="0" h="3454" w="1277">
                  <a:moveTo>
                    <a:pt x="21" y="1"/>
                  </a:moveTo>
                  <a:lnTo>
                    <a:pt x="0" y="22"/>
                  </a:lnTo>
                  <a:cubicBezTo>
                    <a:pt x="0" y="22"/>
                    <a:pt x="21" y="84"/>
                    <a:pt x="42" y="147"/>
                  </a:cubicBezTo>
                  <a:cubicBezTo>
                    <a:pt x="42" y="189"/>
                    <a:pt x="63" y="210"/>
                    <a:pt x="63" y="231"/>
                  </a:cubicBezTo>
                  <a:cubicBezTo>
                    <a:pt x="63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47" y="440"/>
                    <a:pt x="147" y="440"/>
                    <a:pt x="147" y="461"/>
                  </a:cubicBezTo>
                  <a:lnTo>
                    <a:pt x="147" y="524"/>
                  </a:lnTo>
                  <a:cubicBezTo>
                    <a:pt x="209" y="670"/>
                    <a:pt x="230" y="859"/>
                    <a:pt x="251" y="1047"/>
                  </a:cubicBezTo>
                  <a:cubicBezTo>
                    <a:pt x="272" y="1256"/>
                    <a:pt x="335" y="1465"/>
                    <a:pt x="356" y="1675"/>
                  </a:cubicBezTo>
                  <a:cubicBezTo>
                    <a:pt x="356" y="1716"/>
                    <a:pt x="377" y="1779"/>
                    <a:pt x="377" y="1821"/>
                  </a:cubicBezTo>
                  <a:lnTo>
                    <a:pt x="377" y="1884"/>
                  </a:lnTo>
                  <a:lnTo>
                    <a:pt x="377" y="1905"/>
                  </a:lnTo>
                  <a:lnTo>
                    <a:pt x="377" y="1988"/>
                  </a:lnTo>
                  <a:lnTo>
                    <a:pt x="377" y="2072"/>
                  </a:lnTo>
                  <a:lnTo>
                    <a:pt x="377" y="2135"/>
                  </a:lnTo>
                  <a:lnTo>
                    <a:pt x="377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40" y="2930"/>
                    <a:pt x="440" y="3014"/>
                    <a:pt x="440" y="3076"/>
                  </a:cubicBezTo>
                  <a:cubicBezTo>
                    <a:pt x="440" y="3160"/>
                    <a:pt x="461" y="3223"/>
                    <a:pt x="461" y="3265"/>
                  </a:cubicBezTo>
                  <a:cubicBezTo>
                    <a:pt x="481" y="3369"/>
                    <a:pt x="523" y="3453"/>
                    <a:pt x="523" y="3453"/>
                  </a:cubicBezTo>
                  <a:lnTo>
                    <a:pt x="1277" y="3076"/>
                  </a:lnTo>
                  <a:cubicBezTo>
                    <a:pt x="1277" y="3076"/>
                    <a:pt x="1256" y="3056"/>
                    <a:pt x="1235" y="2993"/>
                  </a:cubicBezTo>
                  <a:cubicBezTo>
                    <a:pt x="1193" y="2972"/>
                    <a:pt x="1193" y="2930"/>
                    <a:pt x="1172" y="2867"/>
                  </a:cubicBezTo>
                  <a:cubicBezTo>
                    <a:pt x="1172" y="2825"/>
                    <a:pt x="1151" y="2763"/>
                    <a:pt x="1130" y="2700"/>
                  </a:cubicBezTo>
                  <a:cubicBezTo>
                    <a:pt x="1088" y="2532"/>
                    <a:pt x="1046" y="2386"/>
                    <a:pt x="984" y="2177"/>
                  </a:cubicBezTo>
                  <a:cubicBezTo>
                    <a:pt x="963" y="2114"/>
                    <a:pt x="963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879" y="1884"/>
                    <a:pt x="879" y="1842"/>
                  </a:cubicBezTo>
                  <a:cubicBezTo>
                    <a:pt x="879" y="1821"/>
                    <a:pt x="858" y="1800"/>
                    <a:pt x="858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795" y="1695"/>
                  </a:lnTo>
                  <a:cubicBezTo>
                    <a:pt x="795" y="1654"/>
                    <a:pt x="774" y="1591"/>
                    <a:pt x="753" y="1528"/>
                  </a:cubicBezTo>
                  <a:cubicBezTo>
                    <a:pt x="670" y="1361"/>
                    <a:pt x="586" y="1151"/>
                    <a:pt x="523" y="963"/>
                  </a:cubicBezTo>
                  <a:cubicBezTo>
                    <a:pt x="461" y="775"/>
                    <a:pt x="377" y="628"/>
                    <a:pt x="314" y="461"/>
                  </a:cubicBezTo>
                  <a:cubicBezTo>
                    <a:pt x="314" y="440"/>
                    <a:pt x="272" y="440"/>
                    <a:pt x="272" y="419"/>
                  </a:cubicBezTo>
                  <a:cubicBezTo>
                    <a:pt x="272" y="398"/>
                    <a:pt x="251" y="398"/>
                    <a:pt x="251" y="356"/>
                  </a:cubicBezTo>
                  <a:cubicBezTo>
                    <a:pt x="230" y="315"/>
                    <a:pt x="230" y="294"/>
                    <a:pt x="209" y="252"/>
                  </a:cubicBezTo>
                  <a:cubicBezTo>
                    <a:pt x="168" y="231"/>
                    <a:pt x="168" y="210"/>
                    <a:pt x="147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42" y="43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 flipH="1">
              <a:off x="5494460" y="2849235"/>
              <a:ext cx="44627" cy="120980"/>
            </a:xfrm>
            <a:custGeom>
              <a:rect b="b" l="l" r="r" t="t"/>
              <a:pathLst>
                <a:path extrusionOk="0" h="3348" w="1235">
                  <a:moveTo>
                    <a:pt x="1214" y="0"/>
                  </a:moveTo>
                  <a:cubicBezTo>
                    <a:pt x="1214" y="0"/>
                    <a:pt x="1193" y="21"/>
                    <a:pt x="1130" y="105"/>
                  </a:cubicBezTo>
                  <a:cubicBezTo>
                    <a:pt x="1109" y="126"/>
                    <a:pt x="1046" y="188"/>
                    <a:pt x="1025" y="230"/>
                  </a:cubicBezTo>
                  <a:cubicBezTo>
                    <a:pt x="984" y="293"/>
                    <a:pt x="942" y="377"/>
                    <a:pt x="900" y="419"/>
                  </a:cubicBezTo>
                  <a:cubicBezTo>
                    <a:pt x="712" y="691"/>
                    <a:pt x="502" y="1046"/>
                    <a:pt x="356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72" y="1674"/>
                    <a:pt x="272" y="1737"/>
                    <a:pt x="251" y="1779"/>
                  </a:cubicBezTo>
                  <a:lnTo>
                    <a:pt x="168" y="2092"/>
                  </a:lnTo>
                  <a:cubicBezTo>
                    <a:pt x="147" y="2197"/>
                    <a:pt x="105" y="2281"/>
                    <a:pt x="84" y="2385"/>
                  </a:cubicBezTo>
                  <a:cubicBezTo>
                    <a:pt x="63" y="2469"/>
                    <a:pt x="63" y="2574"/>
                    <a:pt x="42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42" y="3118"/>
                  </a:cubicBezTo>
                  <a:cubicBezTo>
                    <a:pt x="63" y="3201"/>
                    <a:pt x="84" y="3243"/>
                    <a:pt x="105" y="3306"/>
                  </a:cubicBezTo>
                  <a:lnTo>
                    <a:pt x="168" y="3348"/>
                  </a:lnTo>
                  <a:lnTo>
                    <a:pt x="732" y="2950"/>
                  </a:lnTo>
                  <a:cubicBezTo>
                    <a:pt x="732" y="2950"/>
                    <a:pt x="712" y="2929"/>
                    <a:pt x="712" y="2888"/>
                  </a:cubicBezTo>
                  <a:cubicBezTo>
                    <a:pt x="691" y="2825"/>
                    <a:pt x="691" y="2783"/>
                    <a:pt x="691" y="2699"/>
                  </a:cubicBezTo>
                  <a:lnTo>
                    <a:pt x="691" y="2469"/>
                  </a:lnTo>
                  <a:lnTo>
                    <a:pt x="691" y="2176"/>
                  </a:lnTo>
                  <a:lnTo>
                    <a:pt x="691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2" y="1674"/>
                    <a:pt x="732" y="1632"/>
                    <a:pt x="732" y="1569"/>
                  </a:cubicBezTo>
                  <a:cubicBezTo>
                    <a:pt x="795" y="1172"/>
                    <a:pt x="921" y="795"/>
                    <a:pt x="1025" y="502"/>
                  </a:cubicBezTo>
                  <a:cubicBezTo>
                    <a:pt x="1046" y="439"/>
                    <a:pt x="1088" y="377"/>
                    <a:pt x="1109" y="314"/>
                  </a:cubicBezTo>
                  <a:cubicBezTo>
                    <a:pt x="1130" y="230"/>
                    <a:pt x="1151" y="209"/>
                    <a:pt x="1193" y="167"/>
                  </a:cubicBezTo>
                  <a:cubicBezTo>
                    <a:pt x="1214" y="84"/>
                    <a:pt x="1235" y="21"/>
                    <a:pt x="1235" y="21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 flipH="1">
              <a:off x="5445317" y="2860545"/>
              <a:ext cx="91530" cy="105153"/>
            </a:xfrm>
            <a:custGeom>
              <a:rect b="b" l="l" r="r" t="t"/>
              <a:pathLst>
                <a:path extrusionOk="0" h="2910" w="2533">
                  <a:moveTo>
                    <a:pt x="2512" y="1"/>
                  </a:moveTo>
                  <a:cubicBezTo>
                    <a:pt x="2512" y="1"/>
                    <a:pt x="2449" y="22"/>
                    <a:pt x="2344" y="64"/>
                  </a:cubicBezTo>
                  <a:cubicBezTo>
                    <a:pt x="2323" y="64"/>
                    <a:pt x="2303" y="85"/>
                    <a:pt x="2261" y="85"/>
                  </a:cubicBezTo>
                  <a:cubicBezTo>
                    <a:pt x="2240" y="106"/>
                    <a:pt x="2240" y="106"/>
                    <a:pt x="2219" y="106"/>
                  </a:cubicBezTo>
                  <a:cubicBezTo>
                    <a:pt x="2198" y="106"/>
                    <a:pt x="2198" y="126"/>
                    <a:pt x="2156" y="126"/>
                  </a:cubicBezTo>
                  <a:cubicBezTo>
                    <a:pt x="2114" y="147"/>
                    <a:pt x="2031" y="189"/>
                    <a:pt x="1947" y="231"/>
                  </a:cubicBezTo>
                  <a:lnTo>
                    <a:pt x="1717" y="398"/>
                  </a:lnTo>
                  <a:cubicBezTo>
                    <a:pt x="1633" y="440"/>
                    <a:pt x="1528" y="503"/>
                    <a:pt x="1466" y="566"/>
                  </a:cubicBezTo>
                  <a:cubicBezTo>
                    <a:pt x="1403" y="608"/>
                    <a:pt x="1382" y="650"/>
                    <a:pt x="1319" y="670"/>
                  </a:cubicBezTo>
                  <a:cubicBezTo>
                    <a:pt x="1277" y="712"/>
                    <a:pt x="1256" y="733"/>
                    <a:pt x="1194" y="775"/>
                  </a:cubicBezTo>
                  <a:cubicBezTo>
                    <a:pt x="1089" y="859"/>
                    <a:pt x="1005" y="942"/>
                    <a:pt x="942" y="1026"/>
                  </a:cubicBezTo>
                  <a:lnTo>
                    <a:pt x="796" y="1152"/>
                  </a:lnTo>
                  <a:cubicBezTo>
                    <a:pt x="775" y="1173"/>
                    <a:pt x="733" y="1235"/>
                    <a:pt x="691" y="1277"/>
                  </a:cubicBezTo>
                  <a:cubicBezTo>
                    <a:pt x="670" y="1340"/>
                    <a:pt x="629" y="1361"/>
                    <a:pt x="587" y="1424"/>
                  </a:cubicBezTo>
                  <a:cubicBezTo>
                    <a:pt x="545" y="1466"/>
                    <a:pt x="524" y="1487"/>
                    <a:pt x="482" y="1549"/>
                  </a:cubicBezTo>
                  <a:cubicBezTo>
                    <a:pt x="357" y="1717"/>
                    <a:pt x="252" y="1905"/>
                    <a:pt x="147" y="2072"/>
                  </a:cubicBezTo>
                  <a:cubicBezTo>
                    <a:pt x="126" y="2177"/>
                    <a:pt x="85" y="2240"/>
                    <a:pt x="43" y="2323"/>
                  </a:cubicBezTo>
                  <a:cubicBezTo>
                    <a:pt x="22" y="2407"/>
                    <a:pt x="1" y="2512"/>
                    <a:pt x="1" y="2616"/>
                  </a:cubicBezTo>
                  <a:cubicBezTo>
                    <a:pt x="1" y="2700"/>
                    <a:pt x="1" y="2784"/>
                    <a:pt x="22" y="2826"/>
                  </a:cubicBezTo>
                  <a:cubicBezTo>
                    <a:pt x="22" y="2847"/>
                    <a:pt x="22" y="2888"/>
                    <a:pt x="43" y="2909"/>
                  </a:cubicBezTo>
                  <a:lnTo>
                    <a:pt x="754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4" y="2428"/>
                    <a:pt x="754" y="2386"/>
                    <a:pt x="775" y="2303"/>
                  </a:cubicBezTo>
                  <a:cubicBezTo>
                    <a:pt x="838" y="2177"/>
                    <a:pt x="922" y="1989"/>
                    <a:pt x="984" y="1800"/>
                  </a:cubicBezTo>
                  <a:lnTo>
                    <a:pt x="1068" y="1654"/>
                  </a:lnTo>
                  <a:cubicBezTo>
                    <a:pt x="1089" y="1591"/>
                    <a:pt x="1110" y="1570"/>
                    <a:pt x="1152" y="1528"/>
                  </a:cubicBezTo>
                  <a:cubicBezTo>
                    <a:pt x="1173" y="1487"/>
                    <a:pt x="1194" y="1445"/>
                    <a:pt x="1214" y="1382"/>
                  </a:cubicBezTo>
                  <a:cubicBezTo>
                    <a:pt x="1256" y="1361"/>
                    <a:pt x="1277" y="1298"/>
                    <a:pt x="1298" y="1256"/>
                  </a:cubicBezTo>
                  <a:cubicBezTo>
                    <a:pt x="1361" y="1173"/>
                    <a:pt x="1424" y="1068"/>
                    <a:pt x="1486" y="1005"/>
                  </a:cubicBezTo>
                  <a:cubicBezTo>
                    <a:pt x="1507" y="942"/>
                    <a:pt x="1570" y="922"/>
                    <a:pt x="1591" y="859"/>
                  </a:cubicBezTo>
                  <a:cubicBezTo>
                    <a:pt x="1633" y="817"/>
                    <a:pt x="1675" y="775"/>
                    <a:pt x="1696" y="733"/>
                  </a:cubicBezTo>
                  <a:cubicBezTo>
                    <a:pt x="1779" y="650"/>
                    <a:pt x="1842" y="608"/>
                    <a:pt x="1905" y="524"/>
                  </a:cubicBezTo>
                  <a:cubicBezTo>
                    <a:pt x="1947" y="440"/>
                    <a:pt x="2031" y="398"/>
                    <a:pt x="2093" y="336"/>
                  </a:cubicBezTo>
                  <a:cubicBezTo>
                    <a:pt x="2156" y="294"/>
                    <a:pt x="2219" y="252"/>
                    <a:pt x="2261" y="210"/>
                  </a:cubicBezTo>
                  <a:lnTo>
                    <a:pt x="2303" y="189"/>
                  </a:lnTo>
                  <a:lnTo>
                    <a:pt x="2323" y="168"/>
                  </a:lnTo>
                  <a:cubicBezTo>
                    <a:pt x="2344" y="126"/>
                    <a:pt x="2365" y="126"/>
                    <a:pt x="2407" y="106"/>
                  </a:cubicBezTo>
                  <a:cubicBezTo>
                    <a:pt x="2470" y="64"/>
                    <a:pt x="2533" y="22"/>
                    <a:pt x="2533" y="22"/>
                  </a:cubicBezTo>
                  <a:lnTo>
                    <a:pt x="2512" y="1"/>
                  </a:ln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 flipH="1">
              <a:off x="5519393" y="2848476"/>
              <a:ext cx="65079" cy="111151"/>
            </a:xfrm>
            <a:custGeom>
              <a:rect b="b" l="l" r="r" t="t"/>
              <a:pathLst>
                <a:path extrusionOk="0" h="3076" w="1801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63" y="147"/>
                  </a:cubicBezTo>
                  <a:cubicBezTo>
                    <a:pt x="84" y="188"/>
                    <a:pt x="105" y="230"/>
                    <a:pt x="126" y="293"/>
                  </a:cubicBezTo>
                  <a:cubicBezTo>
                    <a:pt x="168" y="314"/>
                    <a:pt x="168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73" y="544"/>
                    <a:pt x="315" y="628"/>
                    <a:pt x="336" y="712"/>
                  </a:cubicBezTo>
                  <a:cubicBezTo>
                    <a:pt x="377" y="753"/>
                    <a:pt x="377" y="774"/>
                    <a:pt x="398" y="837"/>
                  </a:cubicBezTo>
                  <a:cubicBezTo>
                    <a:pt x="419" y="879"/>
                    <a:pt x="419" y="921"/>
                    <a:pt x="461" y="963"/>
                  </a:cubicBezTo>
                  <a:cubicBezTo>
                    <a:pt x="524" y="1130"/>
                    <a:pt x="587" y="1339"/>
                    <a:pt x="649" y="1507"/>
                  </a:cubicBezTo>
                  <a:cubicBezTo>
                    <a:pt x="775" y="1904"/>
                    <a:pt x="900" y="2302"/>
                    <a:pt x="984" y="2595"/>
                  </a:cubicBezTo>
                  <a:cubicBezTo>
                    <a:pt x="1047" y="2867"/>
                    <a:pt x="1110" y="3076"/>
                    <a:pt x="1110" y="3076"/>
                  </a:cubicBezTo>
                  <a:lnTo>
                    <a:pt x="1800" y="2804"/>
                  </a:lnTo>
                  <a:cubicBezTo>
                    <a:pt x="1800" y="2804"/>
                    <a:pt x="1737" y="2616"/>
                    <a:pt x="1570" y="2344"/>
                  </a:cubicBezTo>
                  <a:cubicBezTo>
                    <a:pt x="1424" y="2072"/>
                    <a:pt x="1214" y="1716"/>
                    <a:pt x="1005" y="1360"/>
                  </a:cubicBezTo>
                  <a:cubicBezTo>
                    <a:pt x="859" y="1172"/>
                    <a:pt x="754" y="984"/>
                    <a:pt x="649" y="837"/>
                  </a:cubicBezTo>
                  <a:cubicBezTo>
                    <a:pt x="628" y="774"/>
                    <a:pt x="608" y="732"/>
                    <a:pt x="587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73" y="314"/>
                  </a:lnTo>
                  <a:cubicBezTo>
                    <a:pt x="273" y="293"/>
                    <a:pt x="231" y="251"/>
                    <a:pt x="210" y="230"/>
                  </a:cubicBezTo>
                  <a:cubicBezTo>
                    <a:pt x="168" y="188"/>
                    <a:pt x="126" y="126"/>
                    <a:pt x="105" y="105"/>
                  </a:cubicBezTo>
                  <a:cubicBezTo>
                    <a:pt x="6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 flipH="1">
              <a:off x="5523946" y="2919518"/>
              <a:ext cx="142914" cy="40110"/>
            </a:xfrm>
            <a:custGeom>
              <a:rect b="b" l="l" r="r" t="t"/>
              <a:pathLst>
                <a:path extrusionOk="0" h="1110" w="3955">
                  <a:moveTo>
                    <a:pt x="1402" y="1"/>
                  </a:moveTo>
                  <a:cubicBezTo>
                    <a:pt x="1339" y="22"/>
                    <a:pt x="1276" y="22"/>
                    <a:pt x="1214" y="22"/>
                  </a:cubicBezTo>
                  <a:cubicBezTo>
                    <a:pt x="1130" y="22"/>
                    <a:pt x="1088" y="43"/>
                    <a:pt x="1025" y="43"/>
                  </a:cubicBezTo>
                  <a:cubicBezTo>
                    <a:pt x="983" y="43"/>
                    <a:pt x="921" y="43"/>
                    <a:pt x="879" y="64"/>
                  </a:cubicBezTo>
                  <a:cubicBezTo>
                    <a:pt x="774" y="106"/>
                    <a:pt x="670" y="127"/>
                    <a:pt x="586" y="147"/>
                  </a:cubicBezTo>
                  <a:cubicBezTo>
                    <a:pt x="523" y="168"/>
                    <a:pt x="502" y="210"/>
                    <a:pt x="460" y="210"/>
                  </a:cubicBezTo>
                  <a:cubicBezTo>
                    <a:pt x="419" y="231"/>
                    <a:pt x="377" y="231"/>
                    <a:pt x="356" y="252"/>
                  </a:cubicBezTo>
                  <a:cubicBezTo>
                    <a:pt x="272" y="273"/>
                    <a:pt x="209" y="315"/>
                    <a:pt x="167" y="336"/>
                  </a:cubicBezTo>
                  <a:lnTo>
                    <a:pt x="0" y="419"/>
                  </a:lnTo>
                  <a:lnTo>
                    <a:pt x="42" y="440"/>
                  </a:lnTo>
                  <a:cubicBezTo>
                    <a:pt x="42" y="440"/>
                    <a:pt x="84" y="419"/>
                    <a:pt x="188" y="378"/>
                  </a:cubicBezTo>
                  <a:cubicBezTo>
                    <a:pt x="251" y="357"/>
                    <a:pt x="293" y="357"/>
                    <a:pt x="377" y="336"/>
                  </a:cubicBezTo>
                  <a:cubicBezTo>
                    <a:pt x="398" y="336"/>
                    <a:pt x="419" y="315"/>
                    <a:pt x="481" y="315"/>
                  </a:cubicBezTo>
                  <a:cubicBezTo>
                    <a:pt x="523" y="273"/>
                    <a:pt x="565" y="273"/>
                    <a:pt x="607" y="273"/>
                  </a:cubicBezTo>
                  <a:cubicBezTo>
                    <a:pt x="691" y="252"/>
                    <a:pt x="795" y="252"/>
                    <a:pt x="900" y="252"/>
                  </a:cubicBezTo>
                  <a:lnTo>
                    <a:pt x="1214" y="252"/>
                  </a:lnTo>
                  <a:cubicBezTo>
                    <a:pt x="1276" y="273"/>
                    <a:pt x="1318" y="273"/>
                    <a:pt x="1360" y="273"/>
                  </a:cubicBezTo>
                  <a:cubicBezTo>
                    <a:pt x="1444" y="273"/>
                    <a:pt x="1507" y="315"/>
                    <a:pt x="1548" y="315"/>
                  </a:cubicBezTo>
                  <a:cubicBezTo>
                    <a:pt x="1653" y="315"/>
                    <a:pt x="1799" y="336"/>
                    <a:pt x="1883" y="357"/>
                  </a:cubicBezTo>
                  <a:cubicBezTo>
                    <a:pt x="1946" y="378"/>
                    <a:pt x="1988" y="378"/>
                    <a:pt x="2051" y="419"/>
                  </a:cubicBezTo>
                  <a:cubicBezTo>
                    <a:pt x="2071" y="419"/>
                    <a:pt x="2092" y="440"/>
                    <a:pt x="2134" y="440"/>
                  </a:cubicBezTo>
                  <a:cubicBezTo>
                    <a:pt x="2155" y="440"/>
                    <a:pt x="2176" y="461"/>
                    <a:pt x="2197" y="461"/>
                  </a:cubicBezTo>
                  <a:cubicBezTo>
                    <a:pt x="2260" y="482"/>
                    <a:pt x="2302" y="482"/>
                    <a:pt x="2364" y="524"/>
                  </a:cubicBezTo>
                  <a:cubicBezTo>
                    <a:pt x="2406" y="524"/>
                    <a:pt x="2469" y="545"/>
                    <a:pt x="2511" y="566"/>
                  </a:cubicBezTo>
                  <a:cubicBezTo>
                    <a:pt x="2574" y="566"/>
                    <a:pt x="2616" y="587"/>
                    <a:pt x="2678" y="629"/>
                  </a:cubicBezTo>
                  <a:cubicBezTo>
                    <a:pt x="2741" y="629"/>
                    <a:pt x="2762" y="650"/>
                    <a:pt x="2804" y="671"/>
                  </a:cubicBezTo>
                  <a:cubicBezTo>
                    <a:pt x="2867" y="691"/>
                    <a:pt x="2888" y="733"/>
                    <a:pt x="2929" y="754"/>
                  </a:cubicBezTo>
                  <a:cubicBezTo>
                    <a:pt x="2971" y="754"/>
                    <a:pt x="2971" y="775"/>
                    <a:pt x="2992" y="775"/>
                  </a:cubicBezTo>
                  <a:cubicBezTo>
                    <a:pt x="3013" y="775"/>
                    <a:pt x="3013" y="796"/>
                    <a:pt x="3055" y="796"/>
                  </a:cubicBezTo>
                  <a:cubicBezTo>
                    <a:pt x="3076" y="796"/>
                    <a:pt x="3118" y="838"/>
                    <a:pt x="3160" y="859"/>
                  </a:cubicBezTo>
                  <a:cubicBezTo>
                    <a:pt x="3180" y="859"/>
                    <a:pt x="3201" y="880"/>
                    <a:pt x="3222" y="901"/>
                  </a:cubicBezTo>
                  <a:cubicBezTo>
                    <a:pt x="3285" y="963"/>
                    <a:pt x="3327" y="984"/>
                    <a:pt x="3369" y="1005"/>
                  </a:cubicBezTo>
                  <a:cubicBezTo>
                    <a:pt x="3411" y="1089"/>
                    <a:pt x="3452" y="1110"/>
                    <a:pt x="3452" y="1110"/>
                  </a:cubicBezTo>
                  <a:lnTo>
                    <a:pt x="3955" y="566"/>
                  </a:lnTo>
                  <a:cubicBezTo>
                    <a:pt x="3955" y="566"/>
                    <a:pt x="3913" y="524"/>
                    <a:pt x="3808" y="461"/>
                  </a:cubicBezTo>
                  <a:cubicBezTo>
                    <a:pt x="3745" y="419"/>
                    <a:pt x="3704" y="378"/>
                    <a:pt x="3620" y="357"/>
                  </a:cubicBezTo>
                  <a:cubicBezTo>
                    <a:pt x="3578" y="336"/>
                    <a:pt x="3536" y="336"/>
                    <a:pt x="3494" y="315"/>
                  </a:cubicBezTo>
                  <a:cubicBezTo>
                    <a:pt x="3473" y="273"/>
                    <a:pt x="3411" y="273"/>
                    <a:pt x="3369" y="252"/>
                  </a:cubicBezTo>
                  <a:cubicBezTo>
                    <a:pt x="3327" y="252"/>
                    <a:pt x="3306" y="231"/>
                    <a:pt x="3285" y="231"/>
                  </a:cubicBezTo>
                  <a:cubicBezTo>
                    <a:pt x="3264" y="231"/>
                    <a:pt x="3222" y="210"/>
                    <a:pt x="3201" y="210"/>
                  </a:cubicBezTo>
                  <a:cubicBezTo>
                    <a:pt x="3160" y="168"/>
                    <a:pt x="3097" y="168"/>
                    <a:pt x="3055" y="147"/>
                  </a:cubicBezTo>
                  <a:cubicBezTo>
                    <a:pt x="2992" y="127"/>
                    <a:pt x="2950" y="127"/>
                    <a:pt x="2888" y="106"/>
                  </a:cubicBezTo>
                  <a:cubicBezTo>
                    <a:pt x="2804" y="64"/>
                    <a:pt x="2762" y="43"/>
                    <a:pt x="2699" y="43"/>
                  </a:cubicBezTo>
                  <a:cubicBezTo>
                    <a:pt x="2657" y="43"/>
                    <a:pt x="2574" y="22"/>
                    <a:pt x="2532" y="22"/>
                  </a:cubicBezTo>
                  <a:cubicBezTo>
                    <a:pt x="2469" y="22"/>
                    <a:pt x="2385" y="1"/>
                    <a:pt x="2343" y="1"/>
                  </a:cubicBezTo>
                  <a:close/>
                </a:path>
              </a:pathLst>
            </a:custGeom>
            <a:solidFill>
              <a:srgbClr val="9CB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 flipH="1">
              <a:off x="5454386" y="2936176"/>
              <a:ext cx="149743" cy="74872"/>
            </a:xfrm>
            <a:custGeom>
              <a:rect b="b" l="l" r="r" t="t"/>
              <a:pathLst>
                <a:path extrusionOk="0" h="2072" w="4144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44" y="2072"/>
                  </a:lnTo>
                  <a:cubicBezTo>
                    <a:pt x="4144" y="942"/>
                    <a:pt x="3223" y="0"/>
                    <a:pt x="2072" y="0"/>
                  </a:cubicBezTo>
                  <a:close/>
                </a:path>
              </a:pathLst>
            </a:custGeom>
            <a:solidFill>
              <a:srgbClr val="B2C9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 flipH="1">
              <a:off x="8567878" y="2831059"/>
              <a:ext cx="189058" cy="232926"/>
            </a:xfrm>
            <a:custGeom>
              <a:rect b="b" l="l" r="r" t="t"/>
              <a:pathLst>
                <a:path extrusionOk="0" h="6446" w="5232">
                  <a:moveTo>
                    <a:pt x="0" y="1"/>
                  </a:moveTo>
                  <a:lnTo>
                    <a:pt x="0" y="6445"/>
                  </a:lnTo>
                  <a:lnTo>
                    <a:pt x="5231" y="6132"/>
                  </a:lnTo>
                  <a:lnTo>
                    <a:pt x="5022" y="19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 flipH="1">
              <a:off x="5399922" y="1841360"/>
              <a:ext cx="3401640" cy="1277806"/>
            </a:xfrm>
            <a:custGeom>
              <a:rect b="b" l="l" r="r" t="t"/>
              <a:pathLst>
                <a:path extrusionOk="0" h="35362" w="94137">
                  <a:moveTo>
                    <a:pt x="67458" y="1"/>
                  </a:moveTo>
                  <a:cubicBezTo>
                    <a:pt x="62981" y="22"/>
                    <a:pt x="55406" y="43"/>
                    <a:pt x="55406" y="43"/>
                  </a:cubicBezTo>
                  <a:cubicBezTo>
                    <a:pt x="55014" y="43"/>
                    <a:pt x="54331" y="23"/>
                    <a:pt x="53445" y="23"/>
                  </a:cubicBezTo>
                  <a:cubicBezTo>
                    <a:pt x="50322" y="23"/>
                    <a:pt x="44678" y="265"/>
                    <a:pt x="40341" y="2449"/>
                  </a:cubicBezTo>
                  <a:cubicBezTo>
                    <a:pt x="34734" y="5253"/>
                    <a:pt x="23603" y="12074"/>
                    <a:pt x="23017" y="12074"/>
                  </a:cubicBezTo>
                  <a:cubicBezTo>
                    <a:pt x="22473" y="12074"/>
                    <a:pt x="20715" y="12199"/>
                    <a:pt x="19481" y="12388"/>
                  </a:cubicBezTo>
                  <a:cubicBezTo>
                    <a:pt x="13768" y="13183"/>
                    <a:pt x="5106" y="16363"/>
                    <a:pt x="3558" y="18184"/>
                  </a:cubicBezTo>
                  <a:cubicBezTo>
                    <a:pt x="2051" y="20025"/>
                    <a:pt x="2281" y="22243"/>
                    <a:pt x="1758" y="23101"/>
                  </a:cubicBezTo>
                  <a:cubicBezTo>
                    <a:pt x="1235" y="23979"/>
                    <a:pt x="440" y="23875"/>
                    <a:pt x="440" y="25318"/>
                  </a:cubicBezTo>
                  <a:lnTo>
                    <a:pt x="440" y="27160"/>
                  </a:lnTo>
                  <a:cubicBezTo>
                    <a:pt x="440" y="27578"/>
                    <a:pt x="377" y="28227"/>
                    <a:pt x="1319" y="28227"/>
                  </a:cubicBezTo>
                  <a:cubicBezTo>
                    <a:pt x="2260" y="28227"/>
                    <a:pt x="4478" y="30110"/>
                    <a:pt x="4478" y="31386"/>
                  </a:cubicBezTo>
                  <a:cubicBezTo>
                    <a:pt x="4478" y="32535"/>
                    <a:pt x="3904" y="32601"/>
                    <a:pt x="3438" y="32601"/>
                  </a:cubicBezTo>
                  <a:cubicBezTo>
                    <a:pt x="3378" y="32601"/>
                    <a:pt x="3320" y="32600"/>
                    <a:pt x="3265" y="32600"/>
                  </a:cubicBezTo>
                  <a:lnTo>
                    <a:pt x="440" y="32600"/>
                  </a:lnTo>
                  <a:cubicBezTo>
                    <a:pt x="231" y="32600"/>
                    <a:pt x="1" y="32997"/>
                    <a:pt x="168" y="33646"/>
                  </a:cubicBezTo>
                  <a:cubicBezTo>
                    <a:pt x="315" y="34295"/>
                    <a:pt x="1026" y="35362"/>
                    <a:pt x="2721" y="35362"/>
                  </a:cubicBezTo>
                  <a:lnTo>
                    <a:pt x="76225" y="35362"/>
                  </a:lnTo>
                  <a:cubicBezTo>
                    <a:pt x="76225" y="35362"/>
                    <a:pt x="83088" y="33583"/>
                    <a:pt x="85557" y="33583"/>
                  </a:cubicBezTo>
                  <a:lnTo>
                    <a:pt x="91060" y="33583"/>
                  </a:lnTo>
                  <a:cubicBezTo>
                    <a:pt x="91625" y="33583"/>
                    <a:pt x="92630" y="32328"/>
                    <a:pt x="93153" y="30717"/>
                  </a:cubicBezTo>
                  <a:cubicBezTo>
                    <a:pt x="93676" y="29085"/>
                    <a:pt x="94136" y="25507"/>
                    <a:pt x="93948" y="25005"/>
                  </a:cubicBezTo>
                  <a:cubicBezTo>
                    <a:pt x="93801" y="24523"/>
                    <a:pt x="92274" y="23707"/>
                    <a:pt x="92274" y="22682"/>
                  </a:cubicBezTo>
                  <a:lnTo>
                    <a:pt x="92274" y="13538"/>
                  </a:lnTo>
                  <a:cubicBezTo>
                    <a:pt x="92274" y="13141"/>
                    <a:pt x="84992" y="4144"/>
                    <a:pt x="84909" y="4081"/>
                  </a:cubicBezTo>
                  <a:cubicBezTo>
                    <a:pt x="84825" y="4039"/>
                    <a:pt x="85620" y="3600"/>
                    <a:pt x="85327" y="3328"/>
                  </a:cubicBezTo>
                  <a:cubicBezTo>
                    <a:pt x="85034" y="3077"/>
                    <a:pt x="71936" y="1"/>
                    <a:pt x="67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 flipH="1">
              <a:off x="5399922" y="2629210"/>
              <a:ext cx="3401640" cy="490713"/>
            </a:xfrm>
            <a:custGeom>
              <a:rect b="b" l="l" r="r" t="t"/>
              <a:pathLst>
                <a:path extrusionOk="0" h="13580" w="94137">
                  <a:moveTo>
                    <a:pt x="2135" y="0"/>
                  </a:moveTo>
                  <a:cubicBezTo>
                    <a:pt x="2030" y="544"/>
                    <a:pt x="1947" y="984"/>
                    <a:pt x="1758" y="1298"/>
                  </a:cubicBezTo>
                  <a:cubicBezTo>
                    <a:pt x="1235" y="2176"/>
                    <a:pt x="461" y="2072"/>
                    <a:pt x="461" y="3536"/>
                  </a:cubicBezTo>
                  <a:lnTo>
                    <a:pt x="461" y="5357"/>
                  </a:lnTo>
                  <a:cubicBezTo>
                    <a:pt x="461" y="5775"/>
                    <a:pt x="377" y="6424"/>
                    <a:pt x="1319" y="6424"/>
                  </a:cubicBezTo>
                  <a:cubicBezTo>
                    <a:pt x="2260" y="6424"/>
                    <a:pt x="4478" y="8307"/>
                    <a:pt x="4478" y="9604"/>
                  </a:cubicBezTo>
                  <a:cubicBezTo>
                    <a:pt x="4478" y="10733"/>
                    <a:pt x="3906" y="10798"/>
                    <a:pt x="3455" y="10798"/>
                  </a:cubicBezTo>
                  <a:cubicBezTo>
                    <a:pt x="3396" y="10798"/>
                    <a:pt x="3339" y="10797"/>
                    <a:pt x="3286" y="10797"/>
                  </a:cubicBezTo>
                  <a:lnTo>
                    <a:pt x="461" y="10797"/>
                  </a:lnTo>
                  <a:cubicBezTo>
                    <a:pt x="252" y="10797"/>
                    <a:pt x="1" y="11194"/>
                    <a:pt x="168" y="11843"/>
                  </a:cubicBezTo>
                  <a:cubicBezTo>
                    <a:pt x="315" y="12492"/>
                    <a:pt x="1026" y="13580"/>
                    <a:pt x="2721" y="13580"/>
                  </a:cubicBezTo>
                  <a:lnTo>
                    <a:pt x="76225" y="13580"/>
                  </a:lnTo>
                  <a:cubicBezTo>
                    <a:pt x="76225" y="13580"/>
                    <a:pt x="83109" y="11780"/>
                    <a:pt x="85557" y="11780"/>
                  </a:cubicBezTo>
                  <a:lnTo>
                    <a:pt x="91060" y="11780"/>
                  </a:lnTo>
                  <a:cubicBezTo>
                    <a:pt x="91625" y="11780"/>
                    <a:pt x="92630" y="10525"/>
                    <a:pt x="93153" y="8914"/>
                  </a:cubicBezTo>
                  <a:cubicBezTo>
                    <a:pt x="93676" y="7303"/>
                    <a:pt x="94136" y="3704"/>
                    <a:pt x="93948" y="3202"/>
                  </a:cubicBezTo>
                  <a:cubicBezTo>
                    <a:pt x="93801" y="2720"/>
                    <a:pt x="92274" y="1904"/>
                    <a:pt x="92274" y="879"/>
                  </a:cubicBezTo>
                  <a:lnTo>
                    <a:pt x="922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 flipH="1">
              <a:off x="6685284" y="2207299"/>
              <a:ext cx="933765" cy="856689"/>
            </a:xfrm>
            <a:custGeom>
              <a:rect b="b" l="l" r="r" t="t"/>
              <a:pathLst>
                <a:path extrusionOk="0" h="23708" w="25841">
                  <a:moveTo>
                    <a:pt x="3160" y="1"/>
                  </a:moveTo>
                  <a:cubicBezTo>
                    <a:pt x="3139" y="1"/>
                    <a:pt x="0" y="2177"/>
                    <a:pt x="0" y="7115"/>
                  </a:cubicBezTo>
                  <a:lnTo>
                    <a:pt x="0" y="22013"/>
                  </a:lnTo>
                  <a:cubicBezTo>
                    <a:pt x="0" y="23331"/>
                    <a:pt x="377" y="23707"/>
                    <a:pt x="1695" y="23707"/>
                  </a:cubicBezTo>
                  <a:lnTo>
                    <a:pt x="23100" y="23707"/>
                  </a:lnTo>
                  <a:cubicBezTo>
                    <a:pt x="24062" y="23707"/>
                    <a:pt x="24983" y="23540"/>
                    <a:pt x="24983" y="21824"/>
                  </a:cubicBezTo>
                  <a:lnTo>
                    <a:pt x="24983" y="7429"/>
                  </a:lnTo>
                  <a:cubicBezTo>
                    <a:pt x="24983" y="5943"/>
                    <a:pt x="25234" y="4416"/>
                    <a:pt x="25841" y="2512"/>
                  </a:cubicBezTo>
                  <a:lnTo>
                    <a:pt x="25632" y="2470"/>
                  </a:lnTo>
                  <a:cubicBezTo>
                    <a:pt x="25025" y="4374"/>
                    <a:pt x="24774" y="5922"/>
                    <a:pt x="24774" y="7471"/>
                  </a:cubicBezTo>
                  <a:lnTo>
                    <a:pt x="24774" y="21845"/>
                  </a:lnTo>
                  <a:cubicBezTo>
                    <a:pt x="24774" y="23394"/>
                    <a:pt x="24021" y="23519"/>
                    <a:pt x="23100" y="23519"/>
                  </a:cubicBezTo>
                  <a:lnTo>
                    <a:pt x="1695" y="23519"/>
                  </a:lnTo>
                  <a:cubicBezTo>
                    <a:pt x="482" y="23519"/>
                    <a:pt x="210" y="23268"/>
                    <a:pt x="210" y="22033"/>
                  </a:cubicBezTo>
                  <a:lnTo>
                    <a:pt x="210" y="7157"/>
                  </a:lnTo>
                  <a:cubicBezTo>
                    <a:pt x="210" y="2303"/>
                    <a:pt x="3264" y="210"/>
                    <a:pt x="3306" y="189"/>
                  </a:cubicBezTo>
                  <a:lnTo>
                    <a:pt x="31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 flipH="1">
              <a:off x="5499734" y="2716150"/>
              <a:ext cx="632868" cy="403772"/>
            </a:xfrm>
            <a:custGeom>
              <a:rect b="b" l="l" r="r" t="t"/>
              <a:pathLst>
                <a:path extrusionOk="0" h="11174" w="17514">
                  <a:moveTo>
                    <a:pt x="8746" y="1"/>
                  </a:moveTo>
                  <a:cubicBezTo>
                    <a:pt x="3934" y="1"/>
                    <a:pt x="0" y="3913"/>
                    <a:pt x="0" y="8726"/>
                  </a:cubicBezTo>
                  <a:lnTo>
                    <a:pt x="0" y="11174"/>
                  </a:lnTo>
                  <a:lnTo>
                    <a:pt x="2385" y="11174"/>
                  </a:lnTo>
                  <a:cubicBezTo>
                    <a:pt x="2385" y="11174"/>
                    <a:pt x="9269" y="9395"/>
                    <a:pt x="11717" y="9395"/>
                  </a:cubicBezTo>
                  <a:lnTo>
                    <a:pt x="17220" y="9395"/>
                  </a:lnTo>
                  <a:cubicBezTo>
                    <a:pt x="17304" y="9395"/>
                    <a:pt x="17409" y="9353"/>
                    <a:pt x="17513" y="9312"/>
                  </a:cubicBezTo>
                  <a:lnTo>
                    <a:pt x="17513" y="8726"/>
                  </a:lnTo>
                  <a:cubicBezTo>
                    <a:pt x="17471" y="3913"/>
                    <a:pt x="13559" y="1"/>
                    <a:pt x="8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 flipH="1">
              <a:off x="7811826" y="2716150"/>
              <a:ext cx="632110" cy="403772"/>
            </a:xfrm>
            <a:custGeom>
              <a:rect b="b" l="l" r="r" t="t"/>
              <a:pathLst>
                <a:path extrusionOk="0" h="11174" w="17493">
                  <a:moveTo>
                    <a:pt x="8726" y="1"/>
                  </a:moveTo>
                  <a:cubicBezTo>
                    <a:pt x="3913" y="1"/>
                    <a:pt x="1" y="3913"/>
                    <a:pt x="1" y="8726"/>
                  </a:cubicBezTo>
                  <a:lnTo>
                    <a:pt x="1" y="11174"/>
                  </a:lnTo>
                  <a:lnTo>
                    <a:pt x="17493" y="11174"/>
                  </a:lnTo>
                  <a:lnTo>
                    <a:pt x="17493" y="8726"/>
                  </a:lnTo>
                  <a:lnTo>
                    <a:pt x="17472" y="8726"/>
                  </a:lnTo>
                  <a:cubicBezTo>
                    <a:pt x="17472" y="3913"/>
                    <a:pt x="13538" y="1"/>
                    <a:pt x="8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 flipH="1">
              <a:off x="7857935" y="2761500"/>
              <a:ext cx="540616" cy="540652"/>
            </a:xfrm>
            <a:custGeom>
              <a:rect b="b" l="l" r="r" t="t"/>
              <a:pathLst>
                <a:path extrusionOk="0" h="14962" w="14961">
                  <a:moveTo>
                    <a:pt x="7470" y="1"/>
                  </a:moveTo>
                  <a:cubicBezTo>
                    <a:pt x="3348" y="1"/>
                    <a:pt x="0" y="3349"/>
                    <a:pt x="0" y="7471"/>
                  </a:cubicBezTo>
                  <a:cubicBezTo>
                    <a:pt x="0" y="11614"/>
                    <a:pt x="3348" y="14961"/>
                    <a:pt x="7470" y="14961"/>
                  </a:cubicBezTo>
                  <a:cubicBezTo>
                    <a:pt x="11613" y="14961"/>
                    <a:pt x="14960" y="11614"/>
                    <a:pt x="14960" y="7471"/>
                  </a:cubicBezTo>
                  <a:cubicBezTo>
                    <a:pt x="14960" y="3349"/>
                    <a:pt x="11613" y="1"/>
                    <a:pt x="7470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 flipH="1">
              <a:off x="7918425" y="2821231"/>
              <a:ext cx="421912" cy="421190"/>
            </a:xfrm>
            <a:custGeom>
              <a:rect b="b" l="l" r="r" t="t"/>
              <a:pathLst>
                <a:path extrusionOk="0" h="11656" w="11676">
                  <a:moveTo>
                    <a:pt x="5838" y="1"/>
                  </a:moveTo>
                  <a:cubicBezTo>
                    <a:pt x="2616" y="1"/>
                    <a:pt x="0" y="2616"/>
                    <a:pt x="0" y="5818"/>
                  </a:cubicBezTo>
                  <a:cubicBezTo>
                    <a:pt x="0" y="9040"/>
                    <a:pt x="2616" y="11655"/>
                    <a:pt x="5838" y="11655"/>
                  </a:cubicBezTo>
                  <a:cubicBezTo>
                    <a:pt x="9060" y="11655"/>
                    <a:pt x="11676" y="9040"/>
                    <a:pt x="11676" y="5818"/>
                  </a:cubicBezTo>
                  <a:cubicBezTo>
                    <a:pt x="11676" y="2616"/>
                    <a:pt x="9060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 flipH="1">
              <a:off x="7939600" y="2842406"/>
              <a:ext cx="379562" cy="379598"/>
            </a:xfrm>
            <a:custGeom>
              <a:rect b="b" l="l" r="r" t="t"/>
              <a:pathLst>
                <a:path extrusionOk="0" h="10505" w="10504">
                  <a:moveTo>
                    <a:pt x="5290" y="1"/>
                  </a:moveTo>
                  <a:cubicBezTo>
                    <a:pt x="5277" y="1"/>
                    <a:pt x="5265" y="1"/>
                    <a:pt x="5252" y="1"/>
                  </a:cubicBezTo>
                  <a:cubicBezTo>
                    <a:pt x="2343" y="1"/>
                    <a:pt x="0" y="2344"/>
                    <a:pt x="0" y="5232"/>
                  </a:cubicBezTo>
                  <a:cubicBezTo>
                    <a:pt x="0" y="8140"/>
                    <a:pt x="2343" y="10504"/>
                    <a:pt x="5252" y="10504"/>
                  </a:cubicBezTo>
                  <a:cubicBezTo>
                    <a:pt x="8160" y="10504"/>
                    <a:pt x="10504" y="8140"/>
                    <a:pt x="10504" y="5232"/>
                  </a:cubicBezTo>
                  <a:cubicBezTo>
                    <a:pt x="10504" y="2357"/>
                    <a:pt x="8181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 flipH="1">
              <a:off x="7945634" y="2865279"/>
              <a:ext cx="365216" cy="332912"/>
            </a:xfrm>
            <a:custGeom>
              <a:rect b="b" l="l" r="r" t="t"/>
              <a:pathLst>
                <a:path extrusionOk="0" h="9213" w="10107">
                  <a:moveTo>
                    <a:pt x="5045" y="1"/>
                  </a:moveTo>
                  <a:cubicBezTo>
                    <a:pt x="3866" y="1"/>
                    <a:pt x="2689" y="445"/>
                    <a:pt x="1800" y="1335"/>
                  </a:cubicBezTo>
                  <a:cubicBezTo>
                    <a:pt x="0" y="3134"/>
                    <a:pt x="0" y="6063"/>
                    <a:pt x="1800" y="7863"/>
                  </a:cubicBezTo>
                  <a:cubicBezTo>
                    <a:pt x="2689" y="8762"/>
                    <a:pt x="3866" y="9212"/>
                    <a:pt x="5045" y="9212"/>
                  </a:cubicBezTo>
                  <a:cubicBezTo>
                    <a:pt x="6225" y="9212"/>
                    <a:pt x="7407" y="8762"/>
                    <a:pt x="8307" y="7863"/>
                  </a:cubicBezTo>
                  <a:cubicBezTo>
                    <a:pt x="10106" y="6063"/>
                    <a:pt x="10106" y="3134"/>
                    <a:pt x="8307" y="1335"/>
                  </a:cubicBezTo>
                  <a:cubicBezTo>
                    <a:pt x="7407" y="445"/>
                    <a:pt x="6225" y="1"/>
                    <a:pt x="5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 flipH="1">
              <a:off x="7979674" y="2882479"/>
              <a:ext cx="298692" cy="298692"/>
            </a:xfrm>
            <a:custGeom>
              <a:rect b="b" l="l" r="r" t="t"/>
              <a:pathLst>
                <a:path extrusionOk="0" h="8266" w="8266">
                  <a:moveTo>
                    <a:pt x="4123" y="1"/>
                  </a:moveTo>
                  <a:cubicBezTo>
                    <a:pt x="1842" y="1"/>
                    <a:pt x="1" y="1863"/>
                    <a:pt x="1" y="4123"/>
                  </a:cubicBezTo>
                  <a:cubicBezTo>
                    <a:pt x="1" y="6403"/>
                    <a:pt x="1842" y="8266"/>
                    <a:pt x="4123" y="8266"/>
                  </a:cubicBezTo>
                  <a:cubicBezTo>
                    <a:pt x="6404" y="8266"/>
                    <a:pt x="8266" y="6403"/>
                    <a:pt x="8266" y="4123"/>
                  </a:cubicBezTo>
                  <a:cubicBezTo>
                    <a:pt x="8266" y="1863"/>
                    <a:pt x="6424" y="1"/>
                    <a:pt x="412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 flipH="1">
              <a:off x="8094583" y="2997424"/>
              <a:ext cx="68078" cy="68078"/>
            </a:xfrm>
            <a:custGeom>
              <a:rect b="b" l="l" r="r" t="t"/>
              <a:pathLst>
                <a:path extrusionOk="0" h="1884" w="1884">
                  <a:moveTo>
                    <a:pt x="942" y="0"/>
                  </a:moveTo>
                  <a:cubicBezTo>
                    <a:pt x="419" y="0"/>
                    <a:pt x="0" y="419"/>
                    <a:pt x="0" y="942"/>
                  </a:cubicBezTo>
                  <a:cubicBezTo>
                    <a:pt x="0" y="1465"/>
                    <a:pt x="419" y="1883"/>
                    <a:pt x="942" y="1883"/>
                  </a:cubicBezTo>
                  <a:cubicBezTo>
                    <a:pt x="1465" y="1883"/>
                    <a:pt x="1883" y="1465"/>
                    <a:pt x="1883" y="942"/>
                  </a:cubicBezTo>
                  <a:cubicBezTo>
                    <a:pt x="1883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 flipH="1">
              <a:off x="8097619" y="2852234"/>
              <a:ext cx="62044" cy="169401"/>
            </a:xfrm>
            <a:custGeom>
              <a:rect b="b" l="l" r="r" t="t"/>
              <a:pathLst>
                <a:path extrusionOk="0" h="4688" w="1717">
                  <a:moveTo>
                    <a:pt x="398" y="1"/>
                  </a:moveTo>
                  <a:lnTo>
                    <a:pt x="1" y="4688"/>
                  </a:lnTo>
                  <a:lnTo>
                    <a:pt x="1717" y="4688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 flipH="1">
              <a:off x="8128622" y="2959591"/>
              <a:ext cx="175435" cy="98323"/>
            </a:xfrm>
            <a:custGeom>
              <a:rect b="b" l="l" r="r" t="t"/>
              <a:pathLst>
                <a:path extrusionOk="0" h="2721" w="4855">
                  <a:moveTo>
                    <a:pt x="252" y="1"/>
                  </a:moveTo>
                  <a:lnTo>
                    <a:pt x="0" y="901"/>
                  </a:lnTo>
                  <a:lnTo>
                    <a:pt x="4311" y="2721"/>
                  </a:lnTo>
                  <a:lnTo>
                    <a:pt x="4855" y="108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 flipH="1">
              <a:off x="8109724" y="3021599"/>
              <a:ext cx="137638" cy="164848"/>
            </a:xfrm>
            <a:custGeom>
              <a:rect b="b" l="l" r="r" t="t"/>
              <a:pathLst>
                <a:path extrusionOk="0" h="4562" w="3809">
                  <a:moveTo>
                    <a:pt x="2428" y="1"/>
                  </a:moveTo>
                  <a:lnTo>
                    <a:pt x="1" y="4018"/>
                  </a:lnTo>
                  <a:lnTo>
                    <a:pt x="733" y="4562"/>
                  </a:lnTo>
                  <a:lnTo>
                    <a:pt x="3809" y="1005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 flipH="1">
              <a:off x="8009160" y="3021599"/>
              <a:ext cx="139156" cy="164848"/>
            </a:xfrm>
            <a:custGeom>
              <a:rect b="b" l="l" r="r" t="t"/>
              <a:pathLst>
                <a:path extrusionOk="0" h="4562" w="3851">
                  <a:moveTo>
                    <a:pt x="1403" y="1"/>
                  </a:moveTo>
                  <a:lnTo>
                    <a:pt x="1" y="1005"/>
                  </a:lnTo>
                  <a:lnTo>
                    <a:pt x="3097" y="4562"/>
                  </a:lnTo>
                  <a:lnTo>
                    <a:pt x="3851" y="401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 flipH="1">
              <a:off x="7952464" y="2959591"/>
              <a:ext cx="176194" cy="98323"/>
            </a:xfrm>
            <a:custGeom>
              <a:rect b="b" l="l" r="r" t="t"/>
              <a:pathLst>
                <a:path extrusionOk="0" h="2721" w="4876">
                  <a:moveTo>
                    <a:pt x="4583" y="1"/>
                  </a:moveTo>
                  <a:lnTo>
                    <a:pt x="1" y="1089"/>
                  </a:lnTo>
                  <a:lnTo>
                    <a:pt x="524" y="2721"/>
                  </a:lnTo>
                  <a:lnTo>
                    <a:pt x="4876" y="901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 flipH="1">
              <a:off x="5546638" y="2761500"/>
              <a:ext cx="540616" cy="540652"/>
            </a:xfrm>
            <a:custGeom>
              <a:rect b="b" l="l" r="r" t="t"/>
              <a:pathLst>
                <a:path extrusionOk="0" h="14962" w="14961">
                  <a:moveTo>
                    <a:pt x="7491" y="1"/>
                  </a:moveTo>
                  <a:cubicBezTo>
                    <a:pt x="3348" y="1"/>
                    <a:pt x="1" y="3349"/>
                    <a:pt x="1" y="7471"/>
                  </a:cubicBezTo>
                  <a:cubicBezTo>
                    <a:pt x="1" y="11614"/>
                    <a:pt x="3348" y="14961"/>
                    <a:pt x="7491" y="14961"/>
                  </a:cubicBezTo>
                  <a:cubicBezTo>
                    <a:pt x="11613" y="14961"/>
                    <a:pt x="14961" y="11614"/>
                    <a:pt x="14961" y="7471"/>
                  </a:cubicBezTo>
                  <a:cubicBezTo>
                    <a:pt x="14961" y="3349"/>
                    <a:pt x="11613" y="1"/>
                    <a:pt x="7491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 flipH="1">
              <a:off x="5607092" y="2821231"/>
              <a:ext cx="421190" cy="421190"/>
            </a:xfrm>
            <a:custGeom>
              <a:rect b="b" l="l" r="r" t="t"/>
              <a:pathLst>
                <a:path extrusionOk="0" h="11656" w="11656">
                  <a:moveTo>
                    <a:pt x="5838" y="1"/>
                  </a:moveTo>
                  <a:cubicBezTo>
                    <a:pt x="2616" y="1"/>
                    <a:pt x="1" y="2616"/>
                    <a:pt x="1" y="5818"/>
                  </a:cubicBezTo>
                  <a:cubicBezTo>
                    <a:pt x="1" y="9040"/>
                    <a:pt x="2616" y="11655"/>
                    <a:pt x="5838" y="11655"/>
                  </a:cubicBezTo>
                  <a:cubicBezTo>
                    <a:pt x="9040" y="11655"/>
                    <a:pt x="11655" y="9040"/>
                    <a:pt x="11655" y="5818"/>
                  </a:cubicBezTo>
                  <a:cubicBezTo>
                    <a:pt x="11655" y="2616"/>
                    <a:pt x="9081" y="1"/>
                    <a:pt x="5838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 flipH="1">
              <a:off x="5627508" y="2842406"/>
              <a:ext cx="378839" cy="379598"/>
            </a:xfrm>
            <a:custGeom>
              <a:rect b="b" l="l" r="r" t="t"/>
              <a:pathLst>
                <a:path extrusionOk="0" h="10505" w="10484">
                  <a:moveTo>
                    <a:pt x="5270" y="1"/>
                  </a:moveTo>
                  <a:cubicBezTo>
                    <a:pt x="5257" y="1"/>
                    <a:pt x="5244" y="1"/>
                    <a:pt x="5231" y="1"/>
                  </a:cubicBezTo>
                  <a:cubicBezTo>
                    <a:pt x="2344" y="1"/>
                    <a:pt x="0" y="2344"/>
                    <a:pt x="0" y="5232"/>
                  </a:cubicBezTo>
                  <a:cubicBezTo>
                    <a:pt x="0" y="8140"/>
                    <a:pt x="2323" y="10504"/>
                    <a:pt x="5231" y="10504"/>
                  </a:cubicBezTo>
                  <a:cubicBezTo>
                    <a:pt x="8119" y="10504"/>
                    <a:pt x="10483" y="8140"/>
                    <a:pt x="10483" y="5232"/>
                  </a:cubicBezTo>
                  <a:cubicBezTo>
                    <a:pt x="10483" y="2357"/>
                    <a:pt x="8160" y="1"/>
                    <a:pt x="5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 flipH="1">
              <a:off x="5650201" y="2865098"/>
              <a:ext cx="332731" cy="332695"/>
            </a:xfrm>
            <a:custGeom>
              <a:rect b="b" l="l" r="r" t="t"/>
              <a:pathLst>
                <a:path extrusionOk="0" h="9207" w="9208">
                  <a:moveTo>
                    <a:pt x="4604" y="0"/>
                  </a:moveTo>
                  <a:cubicBezTo>
                    <a:pt x="2051" y="0"/>
                    <a:pt x="1" y="2072"/>
                    <a:pt x="1" y="4604"/>
                  </a:cubicBezTo>
                  <a:cubicBezTo>
                    <a:pt x="1" y="7156"/>
                    <a:pt x="2051" y="9207"/>
                    <a:pt x="4604" y="9207"/>
                  </a:cubicBezTo>
                  <a:cubicBezTo>
                    <a:pt x="7136" y="9207"/>
                    <a:pt x="9207" y="7156"/>
                    <a:pt x="9207" y="4604"/>
                  </a:cubicBezTo>
                  <a:cubicBezTo>
                    <a:pt x="9207" y="2072"/>
                    <a:pt x="7136" y="0"/>
                    <a:pt x="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 flipH="1">
              <a:off x="5667582" y="2882479"/>
              <a:ext cx="298692" cy="298692"/>
            </a:xfrm>
            <a:custGeom>
              <a:rect b="b" l="l" r="r" t="t"/>
              <a:pathLst>
                <a:path extrusionOk="0" h="8266" w="8266">
                  <a:moveTo>
                    <a:pt x="4143" y="1"/>
                  </a:moveTo>
                  <a:cubicBezTo>
                    <a:pt x="1863" y="1"/>
                    <a:pt x="0" y="1863"/>
                    <a:pt x="0" y="4123"/>
                  </a:cubicBezTo>
                  <a:cubicBezTo>
                    <a:pt x="0" y="6403"/>
                    <a:pt x="1863" y="8266"/>
                    <a:pt x="4143" y="8266"/>
                  </a:cubicBezTo>
                  <a:cubicBezTo>
                    <a:pt x="6424" y="8266"/>
                    <a:pt x="8265" y="6403"/>
                    <a:pt x="8265" y="4123"/>
                  </a:cubicBezTo>
                  <a:cubicBezTo>
                    <a:pt x="8265" y="1863"/>
                    <a:pt x="6424" y="1"/>
                    <a:pt x="4143" y="1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 flipH="1">
              <a:off x="5782528" y="2997424"/>
              <a:ext cx="68078" cy="68078"/>
            </a:xfrm>
            <a:custGeom>
              <a:rect b="b" l="l" r="r" t="t"/>
              <a:pathLst>
                <a:path extrusionOk="0" h="1884" w="1884">
                  <a:moveTo>
                    <a:pt x="942" y="0"/>
                  </a:moveTo>
                  <a:cubicBezTo>
                    <a:pt x="419" y="0"/>
                    <a:pt x="1" y="419"/>
                    <a:pt x="1" y="942"/>
                  </a:cubicBezTo>
                  <a:cubicBezTo>
                    <a:pt x="1" y="1465"/>
                    <a:pt x="419" y="1883"/>
                    <a:pt x="942" y="1883"/>
                  </a:cubicBezTo>
                  <a:cubicBezTo>
                    <a:pt x="1465" y="1883"/>
                    <a:pt x="1884" y="1465"/>
                    <a:pt x="1884" y="942"/>
                  </a:cubicBezTo>
                  <a:cubicBezTo>
                    <a:pt x="1884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 flipH="1">
              <a:off x="5785527" y="2852234"/>
              <a:ext cx="62044" cy="169401"/>
            </a:xfrm>
            <a:custGeom>
              <a:rect b="b" l="l" r="r" t="t"/>
              <a:pathLst>
                <a:path extrusionOk="0" h="4688" w="1717">
                  <a:moveTo>
                    <a:pt x="377" y="1"/>
                  </a:moveTo>
                  <a:lnTo>
                    <a:pt x="0" y="4688"/>
                  </a:lnTo>
                  <a:lnTo>
                    <a:pt x="1716" y="4688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 flipH="1">
              <a:off x="5816530" y="2959591"/>
              <a:ext cx="176230" cy="98323"/>
            </a:xfrm>
            <a:custGeom>
              <a:rect b="b" l="l" r="r" t="t"/>
              <a:pathLst>
                <a:path extrusionOk="0" h="2721" w="4877">
                  <a:moveTo>
                    <a:pt x="294" y="1"/>
                  </a:moveTo>
                  <a:lnTo>
                    <a:pt x="1" y="901"/>
                  </a:lnTo>
                  <a:lnTo>
                    <a:pt x="4353" y="2721"/>
                  </a:lnTo>
                  <a:lnTo>
                    <a:pt x="4876" y="1089"/>
                  </a:lnTo>
                  <a:lnTo>
                    <a:pt x="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 flipH="1">
              <a:off x="5797632" y="3021599"/>
              <a:ext cx="138397" cy="164848"/>
            </a:xfrm>
            <a:custGeom>
              <a:rect b="b" l="l" r="r" t="t"/>
              <a:pathLst>
                <a:path extrusionOk="0" h="4562" w="3830">
                  <a:moveTo>
                    <a:pt x="2448" y="1"/>
                  </a:moveTo>
                  <a:lnTo>
                    <a:pt x="0" y="4018"/>
                  </a:lnTo>
                  <a:lnTo>
                    <a:pt x="733" y="4562"/>
                  </a:lnTo>
                  <a:lnTo>
                    <a:pt x="3829" y="1005"/>
                  </a:lnTo>
                  <a:lnTo>
                    <a:pt x="2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 flipH="1">
              <a:off x="5697827" y="3021599"/>
              <a:ext cx="137638" cy="164848"/>
            </a:xfrm>
            <a:custGeom>
              <a:rect b="b" l="l" r="r" t="t"/>
              <a:pathLst>
                <a:path extrusionOk="0" h="4562" w="3809">
                  <a:moveTo>
                    <a:pt x="1381" y="1"/>
                  </a:moveTo>
                  <a:lnTo>
                    <a:pt x="0" y="1005"/>
                  </a:lnTo>
                  <a:lnTo>
                    <a:pt x="3055" y="4562"/>
                  </a:lnTo>
                  <a:lnTo>
                    <a:pt x="3808" y="4018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 flipH="1">
              <a:off x="5641131" y="2959591"/>
              <a:ext cx="175435" cy="98323"/>
            </a:xfrm>
            <a:custGeom>
              <a:rect b="b" l="l" r="r" t="t"/>
              <a:pathLst>
                <a:path extrusionOk="0" h="2721" w="4855">
                  <a:moveTo>
                    <a:pt x="4582" y="1"/>
                  </a:moveTo>
                  <a:lnTo>
                    <a:pt x="0" y="1089"/>
                  </a:lnTo>
                  <a:lnTo>
                    <a:pt x="523" y="2721"/>
                  </a:lnTo>
                  <a:lnTo>
                    <a:pt x="4854" y="901"/>
                  </a:lnTo>
                  <a:lnTo>
                    <a:pt x="4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 flipH="1">
              <a:off x="5474796" y="1919267"/>
              <a:ext cx="2496603" cy="420395"/>
            </a:xfrm>
            <a:custGeom>
              <a:rect b="b" l="l" r="r" t="t"/>
              <a:pathLst>
                <a:path extrusionOk="0" h="11634" w="69091">
                  <a:moveTo>
                    <a:pt x="17911" y="0"/>
                  </a:moveTo>
                  <a:cubicBezTo>
                    <a:pt x="17702" y="84"/>
                    <a:pt x="17514" y="188"/>
                    <a:pt x="17305" y="293"/>
                  </a:cubicBezTo>
                  <a:cubicBezTo>
                    <a:pt x="11718" y="3076"/>
                    <a:pt x="566" y="9918"/>
                    <a:pt x="1" y="9918"/>
                  </a:cubicBezTo>
                  <a:cubicBezTo>
                    <a:pt x="984" y="10253"/>
                    <a:pt x="1968" y="10566"/>
                    <a:pt x="2449" y="10692"/>
                  </a:cubicBezTo>
                  <a:cubicBezTo>
                    <a:pt x="2809" y="10784"/>
                    <a:pt x="3183" y="10838"/>
                    <a:pt x="3570" y="10838"/>
                  </a:cubicBezTo>
                  <a:cubicBezTo>
                    <a:pt x="4419" y="10838"/>
                    <a:pt x="5329" y="10574"/>
                    <a:pt x="6278" y="9855"/>
                  </a:cubicBezTo>
                  <a:cubicBezTo>
                    <a:pt x="7680" y="8809"/>
                    <a:pt x="12806" y="5001"/>
                    <a:pt x="14898" y="3787"/>
                  </a:cubicBezTo>
                  <a:cubicBezTo>
                    <a:pt x="16991" y="2595"/>
                    <a:pt x="19083" y="1339"/>
                    <a:pt x="19606" y="1067"/>
                  </a:cubicBezTo>
                  <a:cubicBezTo>
                    <a:pt x="20129" y="837"/>
                    <a:pt x="20067" y="209"/>
                    <a:pt x="19167" y="42"/>
                  </a:cubicBezTo>
                  <a:cubicBezTo>
                    <a:pt x="18874" y="0"/>
                    <a:pt x="18414" y="0"/>
                    <a:pt x="17911" y="0"/>
                  </a:cubicBezTo>
                  <a:close/>
                  <a:moveTo>
                    <a:pt x="62123" y="2218"/>
                  </a:moveTo>
                  <a:cubicBezTo>
                    <a:pt x="61307" y="2218"/>
                    <a:pt x="61035" y="2532"/>
                    <a:pt x="61663" y="3745"/>
                  </a:cubicBezTo>
                  <a:cubicBezTo>
                    <a:pt x="62290" y="4938"/>
                    <a:pt x="64969" y="9771"/>
                    <a:pt x="65408" y="10253"/>
                  </a:cubicBezTo>
                  <a:cubicBezTo>
                    <a:pt x="65847" y="10734"/>
                    <a:pt x="66057" y="11006"/>
                    <a:pt x="67835" y="11006"/>
                  </a:cubicBezTo>
                  <a:lnTo>
                    <a:pt x="69091" y="11006"/>
                  </a:lnTo>
                  <a:cubicBezTo>
                    <a:pt x="68024" y="9416"/>
                    <a:pt x="63274" y="3536"/>
                    <a:pt x="62165" y="2218"/>
                  </a:cubicBezTo>
                  <a:close/>
                  <a:moveTo>
                    <a:pt x="32107" y="609"/>
                  </a:moveTo>
                  <a:cubicBezTo>
                    <a:pt x="29613" y="609"/>
                    <a:pt x="26266" y="837"/>
                    <a:pt x="22285" y="2385"/>
                  </a:cubicBezTo>
                  <a:cubicBezTo>
                    <a:pt x="16656" y="4582"/>
                    <a:pt x="11697" y="8809"/>
                    <a:pt x="11530" y="9667"/>
                  </a:cubicBezTo>
                  <a:cubicBezTo>
                    <a:pt x="11341" y="10546"/>
                    <a:pt x="11279" y="11634"/>
                    <a:pt x="13204" y="11634"/>
                  </a:cubicBezTo>
                  <a:lnTo>
                    <a:pt x="50008" y="11634"/>
                  </a:lnTo>
                  <a:cubicBezTo>
                    <a:pt x="51138" y="11634"/>
                    <a:pt x="52456" y="11382"/>
                    <a:pt x="53398" y="9750"/>
                  </a:cubicBezTo>
                  <a:cubicBezTo>
                    <a:pt x="54319" y="8139"/>
                    <a:pt x="56223" y="4624"/>
                    <a:pt x="56495" y="4080"/>
                  </a:cubicBezTo>
                  <a:cubicBezTo>
                    <a:pt x="56746" y="3536"/>
                    <a:pt x="56725" y="2406"/>
                    <a:pt x="54319" y="1883"/>
                  </a:cubicBezTo>
                  <a:cubicBezTo>
                    <a:pt x="52812" y="1548"/>
                    <a:pt x="44652" y="649"/>
                    <a:pt x="34776" y="649"/>
                  </a:cubicBezTo>
                  <a:cubicBezTo>
                    <a:pt x="34047" y="649"/>
                    <a:pt x="33152" y="609"/>
                    <a:pt x="32107" y="6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 flipH="1">
              <a:off x="6584722" y="1944200"/>
              <a:ext cx="228373" cy="395461"/>
            </a:xfrm>
            <a:custGeom>
              <a:rect b="b" l="l" r="r" t="t"/>
              <a:pathLst>
                <a:path extrusionOk="0" h="10944" w="6320">
                  <a:moveTo>
                    <a:pt x="3432" y="1"/>
                  </a:moveTo>
                  <a:lnTo>
                    <a:pt x="1" y="10944"/>
                  </a:lnTo>
                  <a:lnTo>
                    <a:pt x="5002" y="10944"/>
                  </a:lnTo>
                  <a:lnTo>
                    <a:pt x="6320" y="21"/>
                  </a:lnTo>
                  <a:cubicBezTo>
                    <a:pt x="5378" y="1"/>
                    <a:pt x="4395" y="1"/>
                    <a:pt x="3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 flipH="1">
              <a:off x="8188135" y="2411280"/>
              <a:ext cx="487497" cy="254824"/>
            </a:xfrm>
            <a:custGeom>
              <a:rect b="b" l="l" r="r" t="t"/>
              <a:pathLst>
                <a:path extrusionOk="0" h="7052" w="13491">
                  <a:moveTo>
                    <a:pt x="12552" y="0"/>
                  </a:moveTo>
                  <a:cubicBezTo>
                    <a:pt x="12530" y="0"/>
                    <a:pt x="12507" y="2"/>
                    <a:pt x="12480" y="5"/>
                  </a:cubicBezTo>
                  <a:cubicBezTo>
                    <a:pt x="12480" y="5"/>
                    <a:pt x="5576" y="800"/>
                    <a:pt x="3672" y="1721"/>
                  </a:cubicBezTo>
                  <a:cubicBezTo>
                    <a:pt x="1747" y="2621"/>
                    <a:pt x="177" y="5069"/>
                    <a:pt x="73" y="6052"/>
                  </a:cubicBezTo>
                  <a:cubicBezTo>
                    <a:pt x="1" y="6716"/>
                    <a:pt x="217" y="7051"/>
                    <a:pt x="674" y="7051"/>
                  </a:cubicBezTo>
                  <a:cubicBezTo>
                    <a:pt x="880" y="7051"/>
                    <a:pt x="1134" y="6984"/>
                    <a:pt x="1433" y="6847"/>
                  </a:cubicBezTo>
                  <a:cubicBezTo>
                    <a:pt x="2395" y="6387"/>
                    <a:pt x="7940" y="3939"/>
                    <a:pt x="8714" y="3520"/>
                  </a:cubicBezTo>
                  <a:cubicBezTo>
                    <a:pt x="9471" y="3111"/>
                    <a:pt x="13490" y="0"/>
                    <a:pt x="1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 flipH="1">
              <a:off x="8186690" y="2411280"/>
              <a:ext cx="331322" cy="199827"/>
            </a:xfrm>
            <a:custGeom>
              <a:rect b="b" l="l" r="r" t="t"/>
              <a:pathLst>
                <a:path extrusionOk="0" h="5530" w="9169">
                  <a:moveTo>
                    <a:pt x="8212" y="0"/>
                  </a:moveTo>
                  <a:cubicBezTo>
                    <a:pt x="8190" y="0"/>
                    <a:pt x="8166" y="2"/>
                    <a:pt x="8139" y="5"/>
                  </a:cubicBezTo>
                  <a:cubicBezTo>
                    <a:pt x="8139" y="5"/>
                    <a:pt x="5587" y="298"/>
                    <a:pt x="3139" y="738"/>
                  </a:cubicBezTo>
                  <a:cubicBezTo>
                    <a:pt x="2155" y="1930"/>
                    <a:pt x="837" y="3646"/>
                    <a:pt x="0" y="5529"/>
                  </a:cubicBezTo>
                  <a:cubicBezTo>
                    <a:pt x="1841" y="4692"/>
                    <a:pt x="3934" y="3751"/>
                    <a:pt x="4373" y="3520"/>
                  </a:cubicBezTo>
                  <a:cubicBezTo>
                    <a:pt x="5110" y="3111"/>
                    <a:pt x="9168" y="0"/>
                    <a:pt x="8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 flipH="1">
              <a:off x="5465733" y="2339625"/>
              <a:ext cx="107393" cy="248031"/>
            </a:xfrm>
            <a:custGeom>
              <a:rect b="b" l="l" r="r" t="t"/>
              <a:pathLst>
                <a:path extrusionOk="0" h="6864" w="2972">
                  <a:moveTo>
                    <a:pt x="942" y="1"/>
                  </a:moveTo>
                  <a:cubicBezTo>
                    <a:pt x="419" y="1"/>
                    <a:pt x="1" y="419"/>
                    <a:pt x="1" y="942"/>
                  </a:cubicBezTo>
                  <a:lnTo>
                    <a:pt x="1" y="5922"/>
                  </a:lnTo>
                  <a:cubicBezTo>
                    <a:pt x="1" y="6445"/>
                    <a:pt x="419" y="6864"/>
                    <a:pt x="942" y="6864"/>
                  </a:cubicBezTo>
                  <a:lnTo>
                    <a:pt x="2972" y="6864"/>
                  </a:lnTo>
                  <a:lnTo>
                    <a:pt x="2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 flipH="1">
              <a:off x="5726554" y="2353247"/>
              <a:ext cx="176230" cy="175435"/>
            </a:xfrm>
            <a:custGeom>
              <a:rect b="b" l="l" r="r" t="t"/>
              <a:pathLst>
                <a:path extrusionOk="0" h="4855" w="4877">
                  <a:moveTo>
                    <a:pt x="2428" y="230"/>
                  </a:moveTo>
                  <a:cubicBezTo>
                    <a:pt x="3663" y="230"/>
                    <a:pt x="4667" y="1235"/>
                    <a:pt x="4625" y="2427"/>
                  </a:cubicBezTo>
                  <a:cubicBezTo>
                    <a:pt x="4625" y="3641"/>
                    <a:pt x="3642" y="4624"/>
                    <a:pt x="2428" y="4624"/>
                  </a:cubicBezTo>
                  <a:cubicBezTo>
                    <a:pt x="1235" y="4624"/>
                    <a:pt x="231" y="3641"/>
                    <a:pt x="231" y="2427"/>
                  </a:cubicBezTo>
                  <a:cubicBezTo>
                    <a:pt x="231" y="1235"/>
                    <a:pt x="1235" y="230"/>
                    <a:pt x="2428" y="230"/>
                  </a:cubicBezTo>
                  <a:close/>
                  <a:moveTo>
                    <a:pt x="2428" y="0"/>
                  </a:moveTo>
                  <a:cubicBezTo>
                    <a:pt x="1068" y="0"/>
                    <a:pt x="1" y="1088"/>
                    <a:pt x="1" y="2427"/>
                  </a:cubicBezTo>
                  <a:cubicBezTo>
                    <a:pt x="1" y="3787"/>
                    <a:pt x="1089" y="4854"/>
                    <a:pt x="2428" y="4854"/>
                  </a:cubicBezTo>
                  <a:cubicBezTo>
                    <a:pt x="3767" y="4854"/>
                    <a:pt x="4876" y="3766"/>
                    <a:pt x="4855" y="2427"/>
                  </a:cubicBezTo>
                  <a:cubicBezTo>
                    <a:pt x="4855" y="1067"/>
                    <a:pt x="3767" y="0"/>
                    <a:pt x="24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5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5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1004" name="Google Shape;1004;p45"/>
          <p:cNvSpPr txBox="1"/>
          <p:nvPr/>
        </p:nvSpPr>
        <p:spPr>
          <a:xfrm>
            <a:off x="388175" y="1625002"/>
            <a:ext cx="35691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constructors.csv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driver_standings.csv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drivers.csv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results.csv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races.csv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Kaggle (Formula 1 Race Data)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</a:t>
            </a: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ationality.csv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countries.csv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Source: Google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5" name="Google Shape;1005;p45"/>
          <p:cNvSpPr txBox="1"/>
          <p:nvPr/>
        </p:nvSpPr>
        <p:spPr>
          <a:xfrm>
            <a:off x="567150" y="4419900"/>
            <a:ext cx="3950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Google</a:t>
            </a:r>
            <a:r>
              <a:rPr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Kaggle</a:t>
            </a:r>
            <a:endParaRPr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6" name="Google Shape;10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026" y="4015700"/>
            <a:ext cx="3103699" cy="8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7650" y="1164800"/>
            <a:ext cx="3103699" cy="856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45"/>
          <p:cNvPicPr preferRelativeResize="0"/>
          <p:nvPr/>
        </p:nvPicPr>
        <p:blipFill rotWithShape="1">
          <a:blip r:embed="rId7">
            <a:alphaModFix/>
          </a:blip>
          <a:srcRect b="0" l="0" r="10570" t="0"/>
          <a:stretch/>
        </p:blipFill>
        <p:spPr>
          <a:xfrm>
            <a:off x="3809050" y="2109425"/>
            <a:ext cx="5262300" cy="8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9125" y="107975"/>
            <a:ext cx="4852226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0" name="Google Shape;1010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92777" y="3106500"/>
            <a:ext cx="6833096" cy="7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45"/>
          <p:cNvPicPr preferRelativeResize="0"/>
          <p:nvPr/>
        </p:nvPicPr>
        <p:blipFill rotWithShape="1">
          <a:blip r:embed="rId10">
            <a:alphaModFix/>
          </a:blip>
          <a:srcRect b="0" l="0" r="0" t="6959"/>
          <a:stretch/>
        </p:blipFill>
        <p:spPr>
          <a:xfrm>
            <a:off x="1759200" y="4015700"/>
            <a:ext cx="3863949" cy="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45"/>
          <p:cNvSpPr txBox="1"/>
          <p:nvPr/>
        </p:nvSpPr>
        <p:spPr>
          <a:xfrm>
            <a:off x="788675" y="961875"/>
            <a:ext cx="3168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13 csvs, 860 Drivers, 120 columns, 75 years, 26k results</a:t>
            </a:r>
            <a:endParaRPr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6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018" name="Google Shape;1018;p46"/>
          <p:cNvSpPr txBox="1"/>
          <p:nvPr>
            <p:ph idx="1" type="subTitle"/>
          </p:nvPr>
        </p:nvSpPr>
        <p:spPr>
          <a:xfrm>
            <a:off x="866375" y="1174525"/>
            <a:ext cx="2289000" cy="48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Nationality Names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6"/>
          <p:cNvSpPr txBox="1"/>
          <p:nvPr>
            <p:ph idx="2" type="subTitle"/>
          </p:nvPr>
        </p:nvSpPr>
        <p:spPr>
          <a:xfrm>
            <a:off x="3534850" y="1160900"/>
            <a:ext cx="2289000" cy="48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in Additional Datasets</a:t>
            </a:r>
            <a:endParaRPr/>
          </a:p>
        </p:txBody>
      </p:sp>
      <p:sp>
        <p:nvSpPr>
          <p:cNvPr id="1020" name="Google Shape;1020;p46"/>
          <p:cNvSpPr txBox="1"/>
          <p:nvPr>
            <p:ph idx="3" type="subTitle"/>
          </p:nvPr>
        </p:nvSpPr>
        <p:spPr>
          <a:xfrm>
            <a:off x="6183150" y="1160950"/>
            <a:ext cx="1842000" cy="48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</a:t>
            </a:r>
            <a:r>
              <a:rPr lang="en"/>
              <a:t> Unused Columns </a:t>
            </a:r>
            <a:endParaRPr/>
          </a:p>
        </p:txBody>
      </p:sp>
      <p:sp>
        <p:nvSpPr>
          <p:cNvPr id="1021" name="Google Shape;1021;p46"/>
          <p:cNvSpPr txBox="1"/>
          <p:nvPr>
            <p:ph idx="4" type="subTitle"/>
          </p:nvPr>
        </p:nvSpPr>
        <p:spPr>
          <a:xfrm>
            <a:off x="685150" y="1746413"/>
            <a:ext cx="255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‘East German’ =&gt; ‘German’,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‘British, UK’ =&gt; ‘British’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6"/>
          <p:cNvSpPr txBox="1"/>
          <p:nvPr>
            <p:ph idx="5" type="subTitle"/>
          </p:nvPr>
        </p:nvSpPr>
        <p:spPr>
          <a:xfrm>
            <a:off x="3520800" y="1663825"/>
            <a:ext cx="22890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public google csvs to match nationalities, country names and lat-long data</a:t>
            </a:r>
            <a:endParaRPr/>
          </a:p>
        </p:txBody>
      </p:sp>
      <p:sp>
        <p:nvSpPr>
          <p:cNvPr id="1023" name="Google Shape;1023;p46"/>
          <p:cNvSpPr txBox="1"/>
          <p:nvPr>
            <p:ph idx="6" type="subTitle"/>
          </p:nvPr>
        </p:nvSpPr>
        <p:spPr>
          <a:xfrm>
            <a:off x="6143349" y="1663825"/>
            <a:ext cx="255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URLs,  codes, dobs, positions, etc and combine </a:t>
            </a:r>
            <a:r>
              <a:rPr lang="en"/>
              <a:t>first and last name cols</a:t>
            </a:r>
            <a:endParaRPr/>
          </a:p>
        </p:txBody>
      </p:sp>
      <p:sp>
        <p:nvSpPr>
          <p:cNvPr id="1024" name="Google Shape;1024;p46"/>
          <p:cNvSpPr txBox="1"/>
          <p:nvPr>
            <p:ph idx="7" type="subTitle"/>
          </p:nvPr>
        </p:nvSpPr>
        <p:spPr>
          <a:xfrm>
            <a:off x="3340025" y="4092575"/>
            <a:ext cx="22890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nationality/location data to drivers.csv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constructor/lap time data to car_dropdown.csv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6"/>
          <p:cNvSpPr txBox="1"/>
          <p:nvPr>
            <p:ph idx="8" type="subTitle"/>
          </p:nvPr>
        </p:nvSpPr>
        <p:spPr>
          <a:xfrm>
            <a:off x="3736326" y="3744332"/>
            <a:ext cx="1671300" cy="34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Tables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6"/>
          <p:cNvSpPr txBox="1"/>
          <p:nvPr>
            <p:ph idx="9" type="subTitle"/>
          </p:nvPr>
        </p:nvSpPr>
        <p:spPr>
          <a:xfrm>
            <a:off x="884050" y="3752075"/>
            <a:ext cx="2152800" cy="34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Career Wins</a:t>
            </a:r>
            <a:endParaRPr/>
          </a:p>
        </p:txBody>
      </p:sp>
      <p:sp>
        <p:nvSpPr>
          <p:cNvPr id="1027" name="Google Shape;1027;p46"/>
          <p:cNvSpPr txBox="1"/>
          <p:nvPr>
            <p:ph idx="13" type="subTitle"/>
          </p:nvPr>
        </p:nvSpPr>
        <p:spPr>
          <a:xfrm>
            <a:off x="492850" y="4177250"/>
            <a:ext cx="2742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Trim results.cvs to winners only and count driver wins to create career_wins.csv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6"/>
          <p:cNvSpPr txBox="1"/>
          <p:nvPr>
            <p:ph idx="14" type="subTitle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1029" name="Google Shape;1029;p46"/>
          <p:cNvSpPr txBox="1"/>
          <p:nvPr>
            <p:ph idx="15" type="subTitle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final four csvs</a:t>
            </a:r>
            <a:endParaRPr/>
          </a:p>
        </p:txBody>
      </p:sp>
      <p:grpSp>
        <p:nvGrpSpPr>
          <p:cNvPr id="1030" name="Google Shape;1030;p46"/>
          <p:cNvGrpSpPr/>
          <p:nvPr/>
        </p:nvGrpSpPr>
        <p:grpSpPr>
          <a:xfrm>
            <a:off x="1957124" y="2505502"/>
            <a:ext cx="5229750" cy="1164000"/>
            <a:chOff x="1960149" y="2341352"/>
            <a:chExt cx="5229750" cy="1164000"/>
          </a:xfrm>
        </p:grpSpPr>
        <p:cxnSp>
          <p:nvCxnSpPr>
            <p:cNvPr id="1031" name="Google Shape;1031;p46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032" name="Google Shape;1032;p46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46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cxnSp>
          <p:nvCxnSpPr>
            <p:cNvPr id="1034" name="Google Shape;1034;p46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Google Shape;1039;p47"/>
          <p:cNvCxnSpPr>
            <a:stCxn id="1040" idx="3"/>
          </p:cNvCxnSpPr>
          <p:nvPr/>
        </p:nvCxnSpPr>
        <p:spPr>
          <a:xfrm>
            <a:off x="3250624" y="1295688"/>
            <a:ext cx="149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47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csvs</a:t>
            </a:r>
            <a:endParaRPr/>
          </a:p>
        </p:txBody>
      </p:sp>
      <p:sp>
        <p:nvSpPr>
          <p:cNvPr id="1040" name="Google Shape;1040;p47"/>
          <p:cNvSpPr txBox="1"/>
          <p:nvPr/>
        </p:nvSpPr>
        <p:spPr>
          <a:xfrm>
            <a:off x="865624" y="1112838"/>
            <a:ext cx="2385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constructors.csv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2" name="Google Shape;1042;p47"/>
          <p:cNvSpPr txBox="1"/>
          <p:nvPr/>
        </p:nvSpPr>
        <p:spPr>
          <a:xfrm>
            <a:off x="4637597" y="1114775"/>
            <a:ext cx="2684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career_wins.csv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43" name="Google Shape;1043;p47"/>
          <p:cNvSpPr txBox="1"/>
          <p:nvPr/>
        </p:nvSpPr>
        <p:spPr>
          <a:xfrm>
            <a:off x="6341024" y="2230639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Venus has a beautiful name, but it’s hot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4" name="Google Shape;1044;p47"/>
          <p:cNvSpPr txBox="1"/>
          <p:nvPr/>
        </p:nvSpPr>
        <p:spPr>
          <a:xfrm>
            <a:off x="5213600" y="3280738"/>
            <a:ext cx="22068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drivers.csv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1045" name="Google Shape;10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324" y="1632372"/>
            <a:ext cx="5073601" cy="13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450" y="1628523"/>
            <a:ext cx="2939175" cy="15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600" y="3768074"/>
            <a:ext cx="5921725" cy="9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325" y="3768075"/>
            <a:ext cx="2293775" cy="126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47"/>
          <p:cNvCxnSpPr>
            <a:stCxn id="1050" idx="3"/>
            <a:endCxn id="1044" idx="1"/>
          </p:cNvCxnSpPr>
          <p:nvPr/>
        </p:nvCxnSpPr>
        <p:spPr>
          <a:xfrm>
            <a:off x="3170600" y="3463588"/>
            <a:ext cx="2043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47"/>
          <p:cNvSpPr txBox="1"/>
          <p:nvPr/>
        </p:nvSpPr>
        <p:spPr>
          <a:xfrm>
            <a:off x="449300" y="3280738"/>
            <a:ext cx="27213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rPr>
              <a:t>car_dropdown.csv</a:t>
            </a:r>
            <a:endParaRPr b="1">
              <a:solidFill>
                <a:schemeClr val="accent4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8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1056" name="Google Shape;1056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1059" name="Google Shape;1059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1" name="Google Shape;1061;p48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1062" name="Google Shape;1062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8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1065" name="Google Shape;1065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48"/>
          <p:cNvSpPr txBox="1"/>
          <p:nvPr>
            <p:ph idx="1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8" name="Google Shape;1068;p48">
            <a:hlinkClick/>
          </p:cNvPr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Populate Database</a:t>
            </a:r>
            <a:endParaRPr/>
          </a:p>
        </p:txBody>
      </p:sp>
      <p:sp>
        <p:nvSpPr>
          <p:cNvPr id="1069" name="Google Shape;1069;p48">
            <a:hlinkClick/>
          </p:cNvPr>
          <p:cNvSpPr txBox="1"/>
          <p:nvPr>
            <p:ph idx="2" type="subTitle"/>
          </p:nvPr>
        </p:nvSpPr>
        <p:spPr>
          <a:xfrm>
            <a:off x="6240925" y="1419400"/>
            <a:ext cx="22866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Flask routes for the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8">
            <a:hlinkClick/>
          </p:cNvPr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HTML files</a:t>
            </a:r>
            <a:endParaRPr/>
          </a:p>
        </p:txBody>
      </p:sp>
      <p:sp>
        <p:nvSpPr>
          <p:cNvPr id="1071" name="Google Shape;1071;p48">
            <a:hlinkClick/>
          </p:cNvPr>
          <p:cNvSpPr txBox="1"/>
          <p:nvPr>
            <p:ph idx="8" type="subTitle"/>
          </p:nvPr>
        </p:nvSpPr>
        <p:spPr>
          <a:xfrm>
            <a:off x="6244950" y="3107200"/>
            <a:ext cx="24132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.js files for visualizations</a:t>
            </a:r>
            <a:endParaRPr/>
          </a:p>
        </p:txBody>
      </p:sp>
      <p:sp>
        <p:nvSpPr>
          <p:cNvPr id="1072" name="Google Shape;1072;p48">
            <a:hlinkClick/>
          </p:cNvPr>
          <p:cNvSpPr txBox="1"/>
          <p:nvPr>
            <p:ph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1073" name="Google Shape;1073;p48">
            <a:hlinkClick/>
          </p:cNvPr>
          <p:cNvSpPr txBox="1"/>
          <p:nvPr>
            <p:ph idx="9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74" name="Google Shape;1074;p48">
            <a:hlinkClick/>
          </p:cNvPr>
          <p:cNvSpPr txBox="1"/>
          <p:nvPr>
            <p:ph idx="13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5" name="Google Shape;1075;p48">
            <a:hlinkClick/>
          </p:cNvPr>
          <p:cNvSpPr txBox="1"/>
          <p:nvPr>
            <p:ph idx="14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9"/>
          <p:cNvSpPr txBox="1"/>
          <p:nvPr>
            <p:ph type="title"/>
          </p:nvPr>
        </p:nvSpPr>
        <p:spPr>
          <a:xfrm>
            <a:off x="713228" y="1162355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of Database</a:t>
            </a:r>
            <a:endParaRPr/>
          </a:p>
        </p:txBody>
      </p:sp>
      <p:sp>
        <p:nvSpPr>
          <p:cNvPr id="1081" name="Google Shape;1081;p4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/>
              <a:t>Populated our formula1 database in PostgreSQL with updated CSV files</a:t>
            </a:r>
            <a:endParaRPr/>
          </a:p>
        </p:txBody>
      </p:sp>
      <p:pic>
        <p:nvPicPr>
          <p:cNvPr id="1082" name="Google Shape;10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875" y="845588"/>
            <a:ext cx="3900449" cy="3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0"/>
          <p:cNvSpPr txBox="1"/>
          <p:nvPr>
            <p:ph type="title"/>
          </p:nvPr>
        </p:nvSpPr>
        <p:spPr>
          <a:xfrm>
            <a:off x="663225" y="976300"/>
            <a:ext cx="3431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</a:t>
            </a:r>
            <a:r>
              <a:rPr lang="en"/>
              <a:t>lchemy</a:t>
            </a:r>
            <a:r>
              <a:rPr lang="en"/>
              <a:t>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1089" name="Google Shape;1089;p50"/>
          <p:cNvSpPr txBox="1"/>
          <p:nvPr>
            <p:ph idx="1" type="subTitle"/>
          </p:nvPr>
        </p:nvSpPr>
        <p:spPr>
          <a:xfrm>
            <a:off x="257200" y="1964250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Defined our data/visualization routes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Used select * queries to retrieve information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Converted results into JSON format</a:t>
            </a:r>
            <a:endParaRPr sz="1400"/>
          </a:p>
        </p:txBody>
      </p:sp>
      <p:pic>
        <p:nvPicPr>
          <p:cNvPr id="1090" name="Google Shape;10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450" y="221250"/>
            <a:ext cx="3212651" cy="467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200" y="710225"/>
            <a:ext cx="2661475" cy="28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1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51"/>
          <p:cNvSpPr txBox="1"/>
          <p:nvPr>
            <p:ph type="title"/>
          </p:nvPr>
        </p:nvSpPr>
        <p:spPr>
          <a:xfrm>
            <a:off x="663225" y="976300"/>
            <a:ext cx="34314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1098" name="Google Shape;1098;p51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Multiple HTML files for each respective visualization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Each HTML holds the code for visualizations (bar, line, map, &amp; animation)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 sz="1400">
                <a:solidFill>
                  <a:srgbClr val="FFFFFF"/>
                </a:solidFill>
              </a:rPr>
              <a:t>Each HTML is rendered for their own route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099" name="Google Shape;10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625" y="864626"/>
            <a:ext cx="4838180" cy="36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