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F5D1-7BEF-49DF-A823-0E0D720BA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8ED08-7A43-4ADF-BCDD-403AA2F7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BFB5-638A-401C-8713-2B71A134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DD6A-A6F0-4504-A041-A2A40F99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EFE8-70EB-4F7B-A6BE-8445B47C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438F-85AF-49EA-8C01-68EEA854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65D3-1830-4022-93BA-ABDAFF33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F99-B73C-4002-A875-2085B02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AB94-36C0-41B3-A6A4-513CEA74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B30B-C5CA-4155-9251-70328CE1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00D5-6AF1-4F07-9CEF-A51D8FB1B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7E9BB-333F-4317-A8E3-E817E9C7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198E-5488-4451-8C59-556817EF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CC30-691D-4C69-919E-F783AD5B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A0DB-542E-453C-B4D2-25CE16C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7B05-E78B-4A6E-B2A1-FA6EC23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ECB2-6F52-4213-B949-55931858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3695-236F-4AAD-AE11-581CE005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00BB-93B9-4C2B-8BDD-CB2D7B17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C13C-1532-4B0B-B927-77C60D24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03F1-6046-4FD3-9E62-D5C211D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1E2D-917D-4922-9E10-5ED09060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4DB9-61FC-40A5-8EAC-2A20147B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076F-8C24-4825-AAEF-756572E7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7406-3F09-4469-BC41-A29A2380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9244-5687-4D19-8CD9-376A15A3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343-FD3D-40E8-AA08-7F9860B0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8AFA4-1E80-4EA1-8CEF-E1B95562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3658-4229-4458-AE57-191708E2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4DF6-CFA5-4B1F-8952-14CE8695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9C98-C969-4922-9591-3CF0418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AF3F-4FCD-403C-A266-3726B59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6F8BD-FF92-4F81-9CA6-B0FB3EC7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F5A00-7C8E-4DEC-B922-7E5D26DB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9EE5-0B15-412C-B22C-6C430DD1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5840-EA64-46A1-8C36-53BA4D40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459C5-0B13-496A-BF62-DCE1008A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61F0E-8485-4D53-89F4-1E95908A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E68B9-2327-43EC-96A5-E25FE264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3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4431-EBE1-4A92-AB8D-DD2C0880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F0216-F401-40C9-AFA5-88601986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C0140-450E-4B99-9E8A-0A9F28A3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4B70-3089-4E69-9A61-D156F29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9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31987-545C-45C3-933B-35598AAA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DFB48-7181-4A50-8071-D5855E4E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B07AC-9BD5-4C99-B3F4-1D7210CA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DB1F-1DB4-4A00-9351-D0130169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7432-F456-4AE4-81E1-9ED3B067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1B81A-B707-4F4A-88B8-1DFE7272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0753-2354-4D54-A4C8-F84728F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7953-79B6-430B-A684-E9440206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C353-753C-438F-BB7E-EA0FEFB7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4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3681-063B-407D-AF1E-D43F87F2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43A3D-222C-4B5C-AA93-3AFFECCF5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E71C-B9EA-4199-98A0-BEBAAECA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34D3-5A24-4B69-B2C5-EE489E61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A6E8-78C9-4718-8E23-989FCA70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25DC-5D3A-40B3-AB77-0E1D9761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2EDC3-8681-4BA4-AB35-151A9CE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616B-A9D7-43EC-AC27-E59D6071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37CF-85EF-4942-905F-76B0A20F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345C-678D-491F-9C29-B79A7599AD52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4D5-CBE3-4CF9-AF84-25CF8C58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9D5C-452B-4856-AFF0-144AF217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4BE4-CD00-40CD-9FF9-34EDE353D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F0E433-23B7-4F6D-9B05-FAAC470F47EB}"/>
              </a:ext>
            </a:extLst>
          </p:cNvPr>
          <p:cNvSpPr/>
          <p:nvPr/>
        </p:nvSpPr>
        <p:spPr>
          <a:xfrm>
            <a:off x="866274" y="1668379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4A3A0-AD19-4D64-9394-9CAE1748213C}"/>
              </a:ext>
            </a:extLst>
          </p:cNvPr>
          <p:cNvSpPr/>
          <p:nvPr/>
        </p:nvSpPr>
        <p:spPr>
          <a:xfrm>
            <a:off x="866274" y="3027947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4BF51-F93A-4629-8BC0-906EE0BC41AD}"/>
              </a:ext>
            </a:extLst>
          </p:cNvPr>
          <p:cNvSpPr/>
          <p:nvPr/>
        </p:nvSpPr>
        <p:spPr>
          <a:xfrm>
            <a:off x="2606842" y="1668378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4E488D-FE17-4259-B2D4-8F2ECDF280A4}"/>
              </a:ext>
            </a:extLst>
          </p:cNvPr>
          <p:cNvSpPr/>
          <p:nvPr/>
        </p:nvSpPr>
        <p:spPr>
          <a:xfrm>
            <a:off x="4732421" y="1668378"/>
            <a:ext cx="1219200" cy="8021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CD8CF3-7932-467D-902B-18B7FFE7A9A6}"/>
              </a:ext>
            </a:extLst>
          </p:cNvPr>
          <p:cNvSpPr/>
          <p:nvPr/>
        </p:nvSpPr>
        <p:spPr>
          <a:xfrm>
            <a:off x="6392779" y="1668377"/>
            <a:ext cx="1219200" cy="8021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C17D-70C4-47F8-BB7D-081FC4CF9E86}"/>
              </a:ext>
            </a:extLst>
          </p:cNvPr>
          <p:cNvSpPr/>
          <p:nvPr/>
        </p:nvSpPr>
        <p:spPr>
          <a:xfrm>
            <a:off x="2606841" y="3027944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1FCFA-314A-4110-85E3-6F02007EA89F}"/>
              </a:ext>
            </a:extLst>
          </p:cNvPr>
          <p:cNvSpPr/>
          <p:nvPr/>
        </p:nvSpPr>
        <p:spPr>
          <a:xfrm>
            <a:off x="4732421" y="3027945"/>
            <a:ext cx="1219200" cy="8021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164AF-778C-410F-A744-53CAC324BD0C}"/>
              </a:ext>
            </a:extLst>
          </p:cNvPr>
          <p:cNvSpPr/>
          <p:nvPr/>
        </p:nvSpPr>
        <p:spPr>
          <a:xfrm>
            <a:off x="6404810" y="3027945"/>
            <a:ext cx="1219200" cy="8021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92908-52CE-4072-A611-64112934ED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085474" y="2069431"/>
            <a:ext cx="52136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FEB20-4465-4EEF-ADE1-2CE9A60692E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475874" y="2470484"/>
            <a:ext cx="0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BF73D-30A2-4166-944E-5837EB62CC22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906926" y="2353017"/>
            <a:ext cx="878464" cy="7923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63422-FAE9-451F-A271-FA5BC0F6D9A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085474" y="3428997"/>
            <a:ext cx="521367" cy="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32614-E232-436C-93A9-0981B939A1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216441" y="2470483"/>
            <a:ext cx="1" cy="5574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9F53B-29E0-4D9C-8D95-0A6436EB8E98}"/>
              </a:ext>
            </a:extLst>
          </p:cNvPr>
          <p:cNvCxnSpPr>
            <a:cxnSpLocks/>
          </p:cNvCxnSpPr>
          <p:nvPr/>
        </p:nvCxnSpPr>
        <p:spPr>
          <a:xfrm>
            <a:off x="3838073" y="2063279"/>
            <a:ext cx="9063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D4C87F-20F2-4517-BE8A-B95CD35D83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826041" y="3428997"/>
            <a:ext cx="90638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7A3589-A3F7-4F28-A560-DBC6CBC977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342021" y="2470483"/>
            <a:ext cx="0" cy="55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722683-9B22-4587-9195-20B8D8050E0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51621" y="2069430"/>
            <a:ext cx="44115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D4900-57E6-4517-BDEF-438886A4CE91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5773073" y="2353016"/>
            <a:ext cx="798254" cy="7923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1B589-2292-4888-A006-B294BA9F91D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7002379" y="2470482"/>
            <a:ext cx="12031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BD848B-613B-45C7-B69D-7B2892095CC6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5951621" y="3428998"/>
            <a:ext cx="45318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CD2EFF-82BE-43F1-85BC-DE3B06F5D288}"/>
              </a:ext>
            </a:extLst>
          </p:cNvPr>
          <p:cNvSpPr txBox="1"/>
          <p:nvPr/>
        </p:nvSpPr>
        <p:spPr>
          <a:xfrm>
            <a:off x="2195315" y="1678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AEE98-63E4-4DB8-89FA-419730E8C24F}"/>
              </a:ext>
            </a:extLst>
          </p:cNvPr>
          <p:cNvSpPr txBox="1"/>
          <p:nvPr/>
        </p:nvSpPr>
        <p:spPr>
          <a:xfrm>
            <a:off x="2099393" y="244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CE4BE-49ED-44E8-A956-B2EEAA7CB861}"/>
              </a:ext>
            </a:extLst>
          </p:cNvPr>
          <p:cNvSpPr txBox="1"/>
          <p:nvPr/>
        </p:nvSpPr>
        <p:spPr>
          <a:xfrm>
            <a:off x="3216441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09A3-73F3-4870-98E4-32B5DE49F113}"/>
              </a:ext>
            </a:extLst>
          </p:cNvPr>
          <p:cNvSpPr txBox="1"/>
          <p:nvPr/>
        </p:nvSpPr>
        <p:spPr>
          <a:xfrm>
            <a:off x="5012630" y="25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715776-8336-46AF-A7A9-81C2B9E2B38F}"/>
              </a:ext>
            </a:extLst>
          </p:cNvPr>
          <p:cNvSpPr txBox="1"/>
          <p:nvPr/>
        </p:nvSpPr>
        <p:spPr>
          <a:xfrm>
            <a:off x="5901629" y="248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FF37D-4A80-496A-960D-EBA4DCAF2467}"/>
              </a:ext>
            </a:extLst>
          </p:cNvPr>
          <p:cNvSpPr txBox="1"/>
          <p:nvPr/>
        </p:nvSpPr>
        <p:spPr>
          <a:xfrm>
            <a:off x="7039810" y="256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60415-D50A-4BD6-AB08-92DBD14781D5}"/>
              </a:ext>
            </a:extLst>
          </p:cNvPr>
          <p:cNvSpPr txBox="1"/>
          <p:nvPr/>
        </p:nvSpPr>
        <p:spPr>
          <a:xfrm>
            <a:off x="1126228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B37D1-1455-4BAF-9145-6F610AD3AF87}"/>
              </a:ext>
            </a:extLst>
          </p:cNvPr>
          <p:cNvSpPr txBox="1"/>
          <p:nvPr/>
        </p:nvSpPr>
        <p:spPr>
          <a:xfrm>
            <a:off x="2191740" y="34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47DF81-DACB-4B30-8099-E5C7FA35412A}"/>
              </a:ext>
            </a:extLst>
          </p:cNvPr>
          <p:cNvSpPr txBox="1"/>
          <p:nvPr/>
        </p:nvSpPr>
        <p:spPr>
          <a:xfrm>
            <a:off x="4127719" y="1696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0FDBBD-5980-45E3-AC25-73B74AD90A73}"/>
              </a:ext>
            </a:extLst>
          </p:cNvPr>
          <p:cNvSpPr txBox="1"/>
          <p:nvPr/>
        </p:nvSpPr>
        <p:spPr>
          <a:xfrm>
            <a:off x="6027372" y="3428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3B0DFF-3445-4A34-9BAA-9D329C999C90}"/>
              </a:ext>
            </a:extLst>
          </p:cNvPr>
          <p:cNvSpPr txBox="1"/>
          <p:nvPr/>
        </p:nvSpPr>
        <p:spPr>
          <a:xfrm>
            <a:off x="6021357" y="169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CA09C3-A2BD-4478-9F31-7D2FEBE4B52C}"/>
              </a:ext>
            </a:extLst>
          </p:cNvPr>
          <p:cNvSpPr txBox="1"/>
          <p:nvPr/>
        </p:nvSpPr>
        <p:spPr>
          <a:xfrm>
            <a:off x="4131502" y="341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86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F0E433-23B7-4F6D-9B05-FAAC470F47EB}"/>
              </a:ext>
            </a:extLst>
          </p:cNvPr>
          <p:cNvSpPr/>
          <p:nvPr/>
        </p:nvSpPr>
        <p:spPr>
          <a:xfrm>
            <a:off x="866274" y="1668379"/>
            <a:ext cx="1219200" cy="8021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4A3A0-AD19-4D64-9394-9CAE1748213C}"/>
              </a:ext>
            </a:extLst>
          </p:cNvPr>
          <p:cNvSpPr/>
          <p:nvPr/>
        </p:nvSpPr>
        <p:spPr>
          <a:xfrm>
            <a:off x="866274" y="3027947"/>
            <a:ext cx="1219200" cy="802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4BF51-F93A-4629-8BC0-906EE0BC41AD}"/>
              </a:ext>
            </a:extLst>
          </p:cNvPr>
          <p:cNvSpPr/>
          <p:nvPr/>
        </p:nvSpPr>
        <p:spPr>
          <a:xfrm>
            <a:off x="2606842" y="1668378"/>
            <a:ext cx="1219200" cy="802105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4E488D-FE17-4259-B2D4-8F2ECDF280A4}"/>
              </a:ext>
            </a:extLst>
          </p:cNvPr>
          <p:cNvSpPr/>
          <p:nvPr/>
        </p:nvSpPr>
        <p:spPr>
          <a:xfrm>
            <a:off x="4732421" y="1668378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CD8CF3-7932-467D-902B-18B7FFE7A9A6}"/>
              </a:ext>
            </a:extLst>
          </p:cNvPr>
          <p:cNvSpPr/>
          <p:nvPr/>
        </p:nvSpPr>
        <p:spPr>
          <a:xfrm>
            <a:off x="6392779" y="1668377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C17D-70C4-47F8-BB7D-081FC4CF9E86}"/>
              </a:ext>
            </a:extLst>
          </p:cNvPr>
          <p:cNvSpPr/>
          <p:nvPr/>
        </p:nvSpPr>
        <p:spPr>
          <a:xfrm>
            <a:off x="2606841" y="3027944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1FCFA-314A-4110-85E3-6F02007EA89F}"/>
              </a:ext>
            </a:extLst>
          </p:cNvPr>
          <p:cNvSpPr/>
          <p:nvPr/>
        </p:nvSpPr>
        <p:spPr>
          <a:xfrm>
            <a:off x="4732421" y="3027945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164AF-778C-410F-A744-53CAC324BD0C}"/>
              </a:ext>
            </a:extLst>
          </p:cNvPr>
          <p:cNvSpPr/>
          <p:nvPr/>
        </p:nvSpPr>
        <p:spPr>
          <a:xfrm>
            <a:off x="6404810" y="3027945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92908-52CE-4072-A611-64112934ED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085474" y="2069431"/>
            <a:ext cx="52136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FEB20-4465-4EEF-ADE1-2CE9A60692E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475874" y="2470484"/>
            <a:ext cx="0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BF73D-30A2-4166-944E-5837EB62CC22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906926" y="2353017"/>
            <a:ext cx="878464" cy="7923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63422-FAE9-451F-A271-FA5BC0F6D9A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085474" y="3428997"/>
            <a:ext cx="521367" cy="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32614-E232-436C-93A9-0981B939A1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216441" y="2470483"/>
            <a:ext cx="1" cy="5574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9F53B-29E0-4D9C-8D95-0A6436EB8E98}"/>
              </a:ext>
            </a:extLst>
          </p:cNvPr>
          <p:cNvCxnSpPr>
            <a:cxnSpLocks/>
          </p:cNvCxnSpPr>
          <p:nvPr/>
        </p:nvCxnSpPr>
        <p:spPr>
          <a:xfrm>
            <a:off x="3838073" y="2063279"/>
            <a:ext cx="906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D4C87F-20F2-4517-BE8A-B95CD35D83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826041" y="3428997"/>
            <a:ext cx="90638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7A3589-A3F7-4F28-A560-DBC6CBC977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342021" y="2470483"/>
            <a:ext cx="0" cy="55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722683-9B22-4587-9195-20B8D8050E0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51621" y="2069430"/>
            <a:ext cx="44115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D4900-57E6-4517-BDEF-438886A4CE91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5773073" y="2353016"/>
            <a:ext cx="798254" cy="7923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1B589-2292-4888-A006-B294BA9F91D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7002379" y="2470482"/>
            <a:ext cx="12031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BD848B-613B-45C7-B69D-7B2892095CC6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5951621" y="3428998"/>
            <a:ext cx="45318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CD2EFF-82BE-43F1-85BC-DE3B06F5D288}"/>
              </a:ext>
            </a:extLst>
          </p:cNvPr>
          <p:cNvSpPr txBox="1"/>
          <p:nvPr/>
        </p:nvSpPr>
        <p:spPr>
          <a:xfrm>
            <a:off x="2195315" y="1678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AEE98-63E4-4DB8-89FA-419730E8C24F}"/>
              </a:ext>
            </a:extLst>
          </p:cNvPr>
          <p:cNvSpPr txBox="1"/>
          <p:nvPr/>
        </p:nvSpPr>
        <p:spPr>
          <a:xfrm>
            <a:off x="2099393" y="244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CE4BE-49ED-44E8-A956-B2EEAA7CB861}"/>
              </a:ext>
            </a:extLst>
          </p:cNvPr>
          <p:cNvSpPr txBox="1"/>
          <p:nvPr/>
        </p:nvSpPr>
        <p:spPr>
          <a:xfrm>
            <a:off x="3216441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09A3-73F3-4870-98E4-32B5DE49F113}"/>
              </a:ext>
            </a:extLst>
          </p:cNvPr>
          <p:cNvSpPr txBox="1"/>
          <p:nvPr/>
        </p:nvSpPr>
        <p:spPr>
          <a:xfrm>
            <a:off x="5012630" y="25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715776-8336-46AF-A7A9-81C2B9E2B38F}"/>
              </a:ext>
            </a:extLst>
          </p:cNvPr>
          <p:cNvSpPr txBox="1"/>
          <p:nvPr/>
        </p:nvSpPr>
        <p:spPr>
          <a:xfrm>
            <a:off x="5901629" y="248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FF37D-4A80-496A-960D-EBA4DCAF2467}"/>
              </a:ext>
            </a:extLst>
          </p:cNvPr>
          <p:cNvSpPr txBox="1"/>
          <p:nvPr/>
        </p:nvSpPr>
        <p:spPr>
          <a:xfrm>
            <a:off x="7039810" y="256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60415-D50A-4BD6-AB08-92DBD14781D5}"/>
              </a:ext>
            </a:extLst>
          </p:cNvPr>
          <p:cNvSpPr txBox="1"/>
          <p:nvPr/>
        </p:nvSpPr>
        <p:spPr>
          <a:xfrm>
            <a:off x="1126228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B37D1-1455-4BAF-9145-6F610AD3AF87}"/>
              </a:ext>
            </a:extLst>
          </p:cNvPr>
          <p:cNvSpPr txBox="1"/>
          <p:nvPr/>
        </p:nvSpPr>
        <p:spPr>
          <a:xfrm>
            <a:off x="2191740" y="34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47DF81-DACB-4B30-8099-E5C7FA35412A}"/>
              </a:ext>
            </a:extLst>
          </p:cNvPr>
          <p:cNvSpPr txBox="1"/>
          <p:nvPr/>
        </p:nvSpPr>
        <p:spPr>
          <a:xfrm>
            <a:off x="4127719" y="1696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0FDBBD-5980-45E3-AC25-73B74AD90A73}"/>
              </a:ext>
            </a:extLst>
          </p:cNvPr>
          <p:cNvSpPr txBox="1"/>
          <p:nvPr/>
        </p:nvSpPr>
        <p:spPr>
          <a:xfrm>
            <a:off x="6027372" y="3428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3B0DFF-3445-4A34-9BAA-9D329C999C90}"/>
              </a:ext>
            </a:extLst>
          </p:cNvPr>
          <p:cNvSpPr txBox="1"/>
          <p:nvPr/>
        </p:nvSpPr>
        <p:spPr>
          <a:xfrm>
            <a:off x="6021357" y="169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CA09C3-A2BD-4478-9F31-7D2FEBE4B52C}"/>
              </a:ext>
            </a:extLst>
          </p:cNvPr>
          <p:cNvSpPr txBox="1"/>
          <p:nvPr/>
        </p:nvSpPr>
        <p:spPr>
          <a:xfrm>
            <a:off x="4131502" y="341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6C9CA-6C65-4F64-AD0B-2414F5C9F2B3}"/>
              </a:ext>
            </a:extLst>
          </p:cNvPr>
          <p:cNvSpPr txBox="1"/>
          <p:nvPr/>
        </p:nvSpPr>
        <p:spPr>
          <a:xfrm>
            <a:off x="891304" y="3271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472DD-12D8-4823-9AD6-148BCA986F8C}"/>
              </a:ext>
            </a:extLst>
          </p:cNvPr>
          <p:cNvSpPr txBox="1"/>
          <p:nvPr/>
        </p:nvSpPr>
        <p:spPr>
          <a:xfrm>
            <a:off x="878305" y="18629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7680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A4A3A0-AD19-4D64-9394-9CAE1748213C}"/>
              </a:ext>
            </a:extLst>
          </p:cNvPr>
          <p:cNvSpPr/>
          <p:nvPr/>
        </p:nvSpPr>
        <p:spPr>
          <a:xfrm>
            <a:off x="866274" y="3027947"/>
            <a:ext cx="1219200" cy="802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5, 1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4BF51-F93A-4629-8BC0-906EE0BC41AD}"/>
              </a:ext>
            </a:extLst>
          </p:cNvPr>
          <p:cNvSpPr/>
          <p:nvPr/>
        </p:nvSpPr>
        <p:spPr>
          <a:xfrm>
            <a:off x="2606842" y="1668378"/>
            <a:ext cx="1219200" cy="802105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4E488D-FE17-4259-B2D4-8F2ECDF280A4}"/>
              </a:ext>
            </a:extLst>
          </p:cNvPr>
          <p:cNvSpPr/>
          <p:nvPr/>
        </p:nvSpPr>
        <p:spPr>
          <a:xfrm>
            <a:off x="4732421" y="1668378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CD8CF3-7932-467D-902B-18B7FFE7A9A6}"/>
              </a:ext>
            </a:extLst>
          </p:cNvPr>
          <p:cNvSpPr/>
          <p:nvPr/>
        </p:nvSpPr>
        <p:spPr>
          <a:xfrm>
            <a:off x="6392779" y="1668377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C17D-70C4-47F8-BB7D-081FC4CF9E86}"/>
              </a:ext>
            </a:extLst>
          </p:cNvPr>
          <p:cNvSpPr/>
          <p:nvPr/>
        </p:nvSpPr>
        <p:spPr>
          <a:xfrm>
            <a:off x="2606841" y="3027944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1FCFA-314A-4110-85E3-6F02007EA89F}"/>
              </a:ext>
            </a:extLst>
          </p:cNvPr>
          <p:cNvSpPr/>
          <p:nvPr/>
        </p:nvSpPr>
        <p:spPr>
          <a:xfrm>
            <a:off x="4732421" y="3027945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164AF-778C-410F-A744-53CAC324BD0C}"/>
              </a:ext>
            </a:extLst>
          </p:cNvPr>
          <p:cNvSpPr/>
          <p:nvPr/>
        </p:nvSpPr>
        <p:spPr>
          <a:xfrm>
            <a:off x="6404810" y="3027945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BF73D-30A2-4166-944E-5837EB62CC22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906926" y="2353017"/>
            <a:ext cx="878464" cy="7923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63422-FAE9-451F-A271-FA5BC0F6D9A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085474" y="3428997"/>
            <a:ext cx="521367" cy="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32614-E232-436C-93A9-0981B939A1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216441" y="2470483"/>
            <a:ext cx="1" cy="5574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9F53B-29E0-4D9C-8D95-0A6436EB8E98}"/>
              </a:ext>
            </a:extLst>
          </p:cNvPr>
          <p:cNvCxnSpPr>
            <a:cxnSpLocks/>
          </p:cNvCxnSpPr>
          <p:nvPr/>
        </p:nvCxnSpPr>
        <p:spPr>
          <a:xfrm>
            <a:off x="3838073" y="2063279"/>
            <a:ext cx="906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D4C87F-20F2-4517-BE8A-B95CD35D83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826041" y="3428997"/>
            <a:ext cx="90638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7A3589-A3F7-4F28-A560-DBC6CBC977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342021" y="2470483"/>
            <a:ext cx="0" cy="55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722683-9B22-4587-9195-20B8D8050E0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51621" y="2069430"/>
            <a:ext cx="44115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D4900-57E6-4517-BDEF-438886A4CE91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5773073" y="2353016"/>
            <a:ext cx="798254" cy="7923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1B589-2292-4888-A006-B294BA9F91DA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7002379" y="2470482"/>
            <a:ext cx="12031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BD848B-613B-45C7-B69D-7B2892095CC6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5951621" y="3428998"/>
            <a:ext cx="45318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3AEE98-63E4-4DB8-89FA-419730E8C24F}"/>
              </a:ext>
            </a:extLst>
          </p:cNvPr>
          <p:cNvSpPr txBox="1"/>
          <p:nvPr/>
        </p:nvSpPr>
        <p:spPr>
          <a:xfrm>
            <a:off x="2099393" y="244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CE4BE-49ED-44E8-A956-B2EEAA7CB861}"/>
              </a:ext>
            </a:extLst>
          </p:cNvPr>
          <p:cNvSpPr txBox="1"/>
          <p:nvPr/>
        </p:nvSpPr>
        <p:spPr>
          <a:xfrm>
            <a:off x="3216441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09A3-73F3-4870-98E4-32B5DE49F113}"/>
              </a:ext>
            </a:extLst>
          </p:cNvPr>
          <p:cNvSpPr txBox="1"/>
          <p:nvPr/>
        </p:nvSpPr>
        <p:spPr>
          <a:xfrm>
            <a:off x="5012630" y="25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715776-8336-46AF-A7A9-81C2B9E2B38F}"/>
              </a:ext>
            </a:extLst>
          </p:cNvPr>
          <p:cNvSpPr txBox="1"/>
          <p:nvPr/>
        </p:nvSpPr>
        <p:spPr>
          <a:xfrm>
            <a:off x="5901629" y="248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FF37D-4A80-496A-960D-EBA4DCAF2467}"/>
              </a:ext>
            </a:extLst>
          </p:cNvPr>
          <p:cNvSpPr txBox="1"/>
          <p:nvPr/>
        </p:nvSpPr>
        <p:spPr>
          <a:xfrm>
            <a:off x="7039810" y="256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B37D1-1455-4BAF-9145-6F610AD3AF87}"/>
              </a:ext>
            </a:extLst>
          </p:cNvPr>
          <p:cNvSpPr txBox="1"/>
          <p:nvPr/>
        </p:nvSpPr>
        <p:spPr>
          <a:xfrm>
            <a:off x="2191740" y="34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47DF81-DACB-4B30-8099-E5C7FA35412A}"/>
              </a:ext>
            </a:extLst>
          </p:cNvPr>
          <p:cNvSpPr txBox="1"/>
          <p:nvPr/>
        </p:nvSpPr>
        <p:spPr>
          <a:xfrm>
            <a:off x="4127719" y="1696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0FDBBD-5980-45E3-AC25-73B74AD90A73}"/>
              </a:ext>
            </a:extLst>
          </p:cNvPr>
          <p:cNvSpPr txBox="1"/>
          <p:nvPr/>
        </p:nvSpPr>
        <p:spPr>
          <a:xfrm>
            <a:off x="6027372" y="3428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3B0DFF-3445-4A34-9BAA-9D329C999C90}"/>
              </a:ext>
            </a:extLst>
          </p:cNvPr>
          <p:cNvSpPr txBox="1"/>
          <p:nvPr/>
        </p:nvSpPr>
        <p:spPr>
          <a:xfrm>
            <a:off x="6021357" y="169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CA09C3-A2BD-4478-9F31-7D2FEBE4B52C}"/>
              </a:ext>
            </a:extLst>
          </p:cNvPr>
          <p:cNvSpPr txBox="1"/>
          <p:nvPr/>
        </p:nvSpPr>
        <p:spPr>
          <a:xfrm>
            <a:off x="4131502" y="341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638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F0E433-23B7-4F6D-9B05-FAAC470F47EB}"/>
              </a:ext>
            </a:extLst>
          </p:cNvPr>
          <p:cNvSpPr/>
          <p:nvPr/>
        </p:nvSpPr>
        <p:spPr>
          <a:xfrm>
            <a:off x="866274" y="1668379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4A3A0-AD19-4D64-9394-9CAE1748213C}"/>
              </a:ext>
            </a:extLst>
          </p:cNvPr>
          <p:cNvSpPr/>
          <p:nvPr/>
        </p:nvSpPr>
        <p:spPr>
          <a:xfrm>
            <a:off x="866274" y="3027947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4BF51-F93A-4629-8BC0-906EE0BC41AD}"/>
              </a:ext>
            </a:extLst>
          </p:cNvPr>
          <p:cNvSpPr/>
          <p:nvPr/>
        </p:nvSpPr>
        <p:spPr>
          <a:xfrm>
            <a:off x="2606842" y="1668378"/>
            <a:ext cx="1219200" cy="802105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4E488D-FE17-4259-B2D4-8F2ECDF280A4}"/>
              </a:ext>
            </a:extLst>
          </p:cNvPr>
          <p:cNvSpPr/>
          <p:nvPr/>
        </p:nvSpPr>
        <p:spPr>
          <a:xfrm>
            <a:off x="4732421" y="1668378"/>
            <a:ext cx="1219200" cy="8021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C17D-70C4-47F8-BB7D-081FC4CF9E86}"/>
              </a:ext>
            </a:extLst>
          </p:cNvPr>
          <p:cNvSpPr/>
          <p:nvPr/>
        </p:nvSpPr>
        <p:spPr>
          <a:xfrm>
            <a:off x="2606841" y="3027944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1FCFA-314A-4110-85E3-6F02007EA89F}"/>
              </a:ext>
            </a:extLst>
          </p:cNvPr>
          <p:cNvSpPr/>
          <p:nvPr/>
        </p:nvSpPr>
        <p:spPr>
          <a:xfrm>
            <a:off x="4732421" y="3027945"/>
            <a:ext cx="1219200" cy="8021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92908-52CE-4072-A611-64112934ED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085474" y="2069431"/>
            <a:ext cx="52136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FEB20-4465-4EEF-ADE1-2CE9A60692E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475874" y="2470484"/>
            <a:ext cx="0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BF73D-30A2-4166-944E-5837EB62CC22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906926" y="2353017"/>
            <a:ext cx="878464" cy="7923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63422-FAE9-451F-A271-FA5BC0F6D9A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085474" y="3428997"/>
            <a:ext cx="521367" cy="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32614-E232-436C-93A9-0981B939A1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216441" y="2470483"/>
            <a:ext cx="1" cy="5574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9F53B-29E0-4D9C-8D95-0A6436EB8E98}"/>
              </a:ext>
            </a:extLst>
          </p:cNvPr>
          <p:cNvCxnSpPr>
            <a:cxnSpLocks/>
          </p:cNvCxnSpPr>
          <p:nvPr/>
        </p:nvCxnSpPr>
        <p:spPr>
          <a:xfrm>
            <a:off x="3838073" y="2063279"/>
            <a:ext cx="9063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D4C87F-20F2-4517-BE8A-B95CD35D83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826041" y="3428997"/>
            <a:ext cx="90638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7A3589-A3F7-4F28-A560-DBC6CBC977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342021" y="2470483"/>
            <a:ext cx="0" cy="55746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CD2EFF-82BE-43F1-85BC-DE3B06F5D288}"/>
              </a:ext>
            </a:extLst>
          </p:cNvPr>
          <p:cNvSpPr txBox="1"/>
          <p:nvPr/>
        </p:nvSpPr>
        <p:spPr>
          <a:xfrm>
            <a:off x="2195315" y="1678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AEE98-63E4-4DB8-89FA-419730E8C24F}"/>
              </a:ext>
            </a:extLst>
          </p:cNvPr>
          <p:cNvSpPr txBox="1"/>
          <p:nvPr/>
        </p:nvSpPr>
        <p:spPr>
          <a:xfrm>
            <a:off x="2099393" y="244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CE4BE-49ED-44E8-A956-B2EEAA7CB861}"/>
              </a:ext>
            </a:extLst>
          </p:cNvPr>
          <p:cNvSpPr txBox="1"/>
          <p:nvPr/>
        </p:nvSpPr>
        <p:spPr>
          <a:xfrm>
            <a:off x="3216441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609A3-73F3-4870-98E4-32B5DE49F113}"/>
              </a:ext>
            </a:extLst>
          </p:cNvPr>
          <p:cNvSpPr txBox="1"/>
          <p:nvPr/>
        </p:nvSpPr>
        <p:spPr>
          <a:xfrm>
            <a:off x="5012630" y="25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60415-D50A-4BD6-AB08-92DBD14781D5}"/>
              </a:ext>
            </a:extLst>
          </p:cNvPr>
          <p:cNvSpPr txBox="1"/>
          <p:nvPr/>
        </p:nvSpPr>
        <p:spPr>
          <a:xfrm>
            <a:off x="1126228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B37D1-1455-4BAF-9145-6F610AD3AF87}"/>
              </a:ext>
            </a:extLst>
          </p:cNvPr>
          <p:cNvSpPr txBox="1"/>
          <p:nvPr/>
        </p:nvSpPr>
        <p:spPr>
          <a:xfrm>
            <a:off x="2191740" y="34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47DF81-DACB-4B30-8099-E5C7FA35412A}"/>
              </a:ext>
            </a:extLst>
          </p:cNvPr>
          <p:cNvSpPr txBox="1"/>
          <p:nvPr/>
        </p:nvSpPr>
        <p:spPr>
          <a:xfrm>
            <a:off x="4127719" y="1696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CA09C3-A2BD-4478-9F31-7D2FEBE4B52C}"/>
              </a:ext>
            </a:extLst>
          </p:cNvPr>
          <p:cNvSpPr txBox="1"/>
          <p:nvPr/>
        </p:nvSpPr>
        <p:spPr>
          <a:xfrm>
            <a:off x="4131502" y="341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6C9CA-6C65-4F64-AD0B-2414F5C9F2B3}"/>
              </a:ext>
            </a:extLst>
          </p:cNvPr>
          <p:cNvSpPr txBox="1"/>
          <p:nvPr/>
        </p:nvSpPr>
        <p:spPr>
          <a:xfrm>
            <a:off x="4756483" y="18815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472DD-12D8-4823-9AD6-148BCA986F8C}"/>
              </a:ext>
            </a:extLst>
          </p:cNvPr>
          <p:cNvSpPr txBox="1"/>
          <p:nvPr/>
        </p:nvSpPr>
        <p:spPr>
          <a:xfrm>
            <a:off x="4788743" y="32294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931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F0E433-23B7-4F6D-9B05-FAAC470F47EB}"/>
              </a:ext>
            </a:extLst>
          </p:cNvPr>
          <p:cNvSpPr/>
          <p:nvPr/>
        </p:nvSpPr>
        <p:spPr>
          <a:xfrm>
            <a:off x="866274" y="1668379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4A3A0-AD19-4D64-9394-9CAE1748213C}"/>
              </a:ext>
            </a:extLst>
          </p:cNvPr>
          <p:cNvSpPr/>
          <p:nvPr/>
        </p:nvSpPr>
        <p:spPr>
          <a:xfrm>
            <a:off x="866274" y="3027947"/>
            <a:ext cx="1219200" cy="8021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4BF51-F93A-4629-8BC0-906EE0BC41AD}"/>
              </a:ext>
            </a:extLst>
          </p:cNvPr>
          <p:cNvSpPr/>
          <p:nvPr/>
        </p:nvSpPr>
        <p:spPr>
          <a:xfrm>
            <a:off x="2606842" y="1668378"/>
            <a:ext cx="1219200" cy="802105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FBC17D-70C4-47F8-BB7D-081FC4CF9E86}"/>
              </a:ext>
            </a:extLst>
          </p:cNvPr>
          <p:cNvSpPr/>
          <p:nvPr/>
        </p:nvSpPr>
        <p:spPr>
          <a:xfrm>
            <a:off x="2606841" y="3027944"/>
            <a:ext cx="1219200" cy="8021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1FCFA-314A-4110-85E3-6F02007EA89F}"/>
              </a:ext>
            </a:extLst>
          </p:cNvPr>
          <p:cNvSpPr/>
          <p:nvPr/>
        </p:nvSpPr>
        <p:spPr>
          <a:xfrm>
            <a:off x="4732421" y="3027945"/>
            <a:ext cx="1219200" cy="8021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3, 7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92908-52CE-4072-A611-64112934ED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085474" y="2069431"/>
            <a:ext cx="52136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FEB20-4465-4EEF-ADE1-2CE9A60692E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475874" y="2470484"/>
            <a:ext cx="0" cy="5574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2BF73D-30A2-4166-944E-5837EB62CC22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906926" y="2353017"/>
            <a:ext cx="878464" cy="7923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63422-FAE9-451F-A271-FA5BC0F6D9A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085474" y="3428997"/>
            <a:ext cx="521367" cy="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32614-E232-436C-93A9-0981B939A1F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216441" y="2470483"/>
            <a:ext cx="1" cy="5574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D4C87F-20F2-4517-BE8A-B95CD35D83B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826041" y="3428997"/>
            <a:ext cx="90638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CD2EFF-82BE-43F1-85BC-DE3B06F5D288}"/>
              </a:ext>
            </a:extLst>
          </p:cNvPr>
          <p:cNvSpPr txBox="1"/>
          <p:nvPr/>
        </p:nvSpPr>
        <p:spPr>
          <a:xfrm>
            <a:off x="2195315" y="1678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AEE98-63E4-4DB8-89FA-419730E8C24F}"/>
              </a:ext>
            </a:extLst>
          </p:cNvPr>
          <p:cNvSpPr txBox="1"/>
          <p:nvPr/>
        </p:nvSpPr>
        <p:spPr>
          <a:xfrm>
            <a:off x="2099393" y="244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CE4BE-49ED-44E8-A956-B2EEAA7CB861}"/>
              </a:ext>
            </a:extLst>
          </p:cNvPr>
          <p:cNvSpPr txBox="1"/>
          <p:nvPr/>
        </p:nvSpPr>
        <p:spPr>
          <a:xfrm>
            <a:off x="3216441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60415-D50A-4BD6-AB08-92DBD14781D5}"/>
              </a:ext>
            </a:extLst>
          </p:cNvPr>
          <p:cNvSpPr txBox="1"/>
          <p:nvPr/>
        </p:nvSpPr>
        <p:spPr>
          <a:xfrm>
            <a:off x="1126228" y="251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AB37D1-1455-4BAF-9145-6F610AD3AF87}"/>
              </a:ext>
            </a:extLst>
          </p:cNvPr>
          <p:cNvSpPr txBox="1"/>
          <p:nvPr/>
        </p:nvSpPr>
        <p:spPr>
          <a:xfrm>
            <a:off x="2191740" y="344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CA09C3-A2BD-4478-9F31-7D2FEBE4B52C}"/>
              </a:ext>
            </a:extLst>
          </p:cNvPr>
          <p:cNvSpPr txBox="1"/>
          <p:nvPr/>
        </p:nvSpPr>
        <p:spPr>
          <a:xfrm>
            <a:off x="4131502" y="341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7400FF-62D2-4239-A2A9-32CDBA346BB2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3647494" y="2353017"/>
            <a:ext cx="1263475" cy="7923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09FFA4-6FA8-48B5-BA22-7911AE41CF2D}"/>
              </a:ext>
            </a:extLst>
          </p:cNvPr>
          <p:cNvSpPr txBox="1"/>
          <p:nvPr/>
        </p:nvSpPr>
        <p:spPr>
          <a:xfrm>
            <a:off x="4229388" y="2329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115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Jungblut</dc:creator>
  <cp:lastModifiedBy>Thomas Jungblut</cp:lastModifiedBy>
  <cp:revision>6</cp:revision>
  <dcterms:created xsi:type="dcterms:W3CDTF">2020-10-18T10:13:45Z</dcterms:created>
  <dcterms:modified xsi:type="dcterms:W3CDTF">2020-10-18T12:55:52Z</dcterms:modified>
</cp:coreProperties>
</file>