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98" r:id="rId5"/>
    <p:sldId id="299" r:id="rId6"/>
    <p:sldId id="300" r:id="rId7"/>
    <p:sldId id="284" r:id="rId8"/>
    <p:sldId id="302" r:id="rId9"/>
    <p:sldId id="301" r:id="rId10"/>
    <p:sldId id="265" r:id="rId11"/>
    <p:sldId id="296" r:id="rId12"/>
    <p:sldId id="291" r:id="rId13"/>
    <p:sldId id="293" r:id="rId14"/>
    <p:sldId id="294" r:id="rId15"/>
    <p:sldId id="304" r:id="rId16"/>
    <p:sldId id="307" r:id="rId17"/>
    <p:sldId id="305" r:id="rId18"/>
    <p:sldId id="30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5EA59-E4C8-457F-9185-C9F19A83C94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7BA02F-6673-49D8-ADF7-8E9997471DAA}">
      <dgm:prSet/>
      <dgm:spPr/>
      <dgm:t>
        <a:bodyPr/>
        <a:lstStyle/>
        <a:p>
          <a:r>
            <a:rPr lang="en-US"/>
            <a:t>Arduino Uno</a:t>
          </a:r>
        </a:p>
      </dgm:t>
    </dgm:pt>
    <dgm:pt modelId="{2E9FEEEA-C3B3-4402-9472-F227A550211A}" type="parTrans" cxnId="{85202EDC-4B29-4F95-8976-31B43E71DAA3}">
      <dgm:prSet/>
      <dgm:spPr/>
      <dgm:t>
        <a:bodyPr/>
        <a:lstStyle/>
        <a:p>
          <a:endParaRPr lang="en-US"/>
        </a:p>
      </dgm:t>
    </dgm:pt>
    <dgm:pt modelId="{8CB01E46-C03E-45A9-9054-F4222B0296CF}" type="sibTrans" cxnId="{85202EDC-4B29-4F95-8976-31B43E71DAA3}">
      <dgm:prSet/>
      <dgm:spPr/>
      <dgm:t>
        <a:bodyPr/>
        <a:lstStyle/>
        <a:p>
          <a:endParaRPr lang="en-US"/>
        </a:p>
      </dgm:t>
    </dgm:pt>
    <dgm:pt modelId="{8A672C3F-AB0C-4260-A899-9919058579A6}">
      <dgm:prSet/>
      <dgm:spPr/>
      <dgm:t>
        <a:bodyPr/>
        <a:lstStyle/>
        <a:p>
          <a:r>
            <a:rPr lang="en-US"/>
            <a:t>Arduino Due</a:t>
          </a:r>
        </a:p>
      </dgm:t>
    </dgm:pt>
    <dgm:pt modelId="{325F65BE-14E9-4741-AD80-AA3484F52B36}" type="parTrans" cxnId="{A011EED2-AAB1-4800-B8B9-9CFFB4304BBE}">
      <dgm:prSet/>
      <dgm:spPr/>
      <dgm:t>
        <a:bodyPr/>
        <a:lstStyle/>
        <a:p>
          <a:endParaRPr lang="en-US"/>
        </a:p>
      </dgm:t>
    </dgm:pt>
    <dgm:pt modelId="{159AFE51-64C5-4AA4-B3DB-7684BE6C8CCA}" type="sibTrans" cxnId="{A011EED2-AAB1-4800-B8B9-9CFFB4304BBE}">
      <dgm:prSet/>
      <dgm:spPr/>
      <dgm:t>
        <a:bodyPr/>
        <a:lstStyle/>
        <a:p>
          <a:endParaRPr lang="en-US"/>
        </a:p>
      </dgm:t>
    </dgm:pt>
    <dgm:pt modelId="{09D59791-4BA7-4514-83A8-C63FB0E4165B}">
      <dgm:prSet/>
      <dgm:spPr/>
      <dgm:t>
        <a:bodyPr/>
        <a:lstStyle/>
        <a:p>
          <a:r>
            <a:rPr lang="en-US"/>
            <a:t>Arduino Mega</a:t>
          </a:r>
        </a:p>
      </dgm:t>
    </dgm:pt>
    <dgm:pt modelId="{CB626B03-8744-449F-9D92-C1181E6D0BD6}" type="parTrans" cxnId="{B3865184-BBE8-42B8-AFFF-2E18AD27E675}">
      <dgm:prSet/>
      <dgm:spPr/>
      <dgm:t>
        <a:bodyPr/>
        <a:lstStyle/>
        <a:p>
          <a:endParaRPr lang="en-US"/>
        </a:p>
      </dgm:t>
    </dgm:pt>
    <dgm:pt modelId="{2BBD8A68-1E21-4B5D-AF52-BCE2D7D51A9D}" type="sibTrans" cxnId="{B3865184-BBE8-42B8-AFFF-2E18AD27E675}">
      <dgm:prSet/>
      <dgm:spPr/>
      <dgm:t>
        <a:bodyPr/>
        <a:lstStyle/>
        <a:p>
          <a:endParaRPr lang="en-US"/>
        </a:p>
      </dgm:t>
    </dgm:pt>
    <dgm:pt modelId="{13A85A81-8D1D-4037-9859-7A82A1D67B8B}">
      <dgm:prSet/>
      <dgm:spPr/>
      <dgm:t>
        <a:bodyPr/>
        <a:lstStyle/>
        <a:p>
          <a:r>
            <a:rPr lang="en-US"/>
            <a:t>Arduino Leonardo</a:t>
          </a:r>
        </a:p>
      </dgm:t>
    </dgm:pt>
    <dgm:pt modelId="{F1D0A2F7-04B4-4E51-BDFE-63E91F61C656}" type="parTrans" cxnId="{E59BA4D5-4A3D-4C55-9E2A-3F542A0CBAFE}">
      <dgm:prSet/>
      <dgm:spPr/>
      <dgm:t>
        <a:bodyPr/>
        <a:lstStyle/>
        <a:p>
          <a:endParaRPr lang="en-US"/>
        </a:p>
      </dgm:t>
    </dgm:pt>
    <dgm:pt modelId="{8379D4CA-7913-462B-927A-67B04F49875A}" type="sibTrans" cxnId="{E59BA4D5-4A3D-4C55-9E2A-3F542A0CBAFE}">
      <dgm:prSet/>
      <dgm:spPr/>
      <dgm:t>
        <a:bodyPr/>
        <a:lstStyle/>
        <a:p>
          <a:endParaRPr lang="en-US"/>
        </a:p>
      </dgm:t>
    </dgm:pt>
    <dgm:pt modelId="{61CA08FA-D7EE-48DE-8C7E-8108486BC0E3}">
      <dgm:prSet/>
      <dgm:spPr/>
      <dgm:t>
        <a:bodyPr/>
        <a:lstStyle/>
        <a:p>
          <a:r>
            <a:rPr lang="en-US"/>
            <a:t>Arduino Nano</a:t>
          </a:r>
        </a:p>
      </dgm:t>
    </dgm:pt>
    <dgm:pt modelId="{F4C064A6-4F22-4340-82B1-AFCF90949EF8}" type="parTrans" cxnId="{8BFFF17C-CB2C-4D0B-A788-5C99714C277B}">
      <dgm:prSet/>
      <dgm:spPr/>
      <dgm:t>
        <a:bodyPr/>
        <a:lstStyle/>
        <a:p>
          <a:endParaRPr lang="en-US"/>
        </a:p>
      </dgm:t>
    </dgm:pt>
    <dgm:pt modelId="{44BE6578-259C-483A-A859-D1BF0FA046CE}" type="sibTrans" cxnId="{8BFFF17C-CB2C-4D0B-A788-5C99714C277B}">
      <dgm:prSet/>
      <dgm:spPr/>
      <dgm:t>
        <a:bodyPr/>
        <a:lstStyle/>
        <a:p>
          <a:endParaRPr lang="en-US"/>
        </a:p>
      </dgm:t>
    </dgm:pt>
    <dgm:pt modelId="{EC2D92BE-C3E7-4AB6-BCB1-48AE31DEFCB3}" type="pres">
      <dgm:prSet presAssocID="{62B5EA59-E4C8-457F-9185-C9F19A83C9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E9AB00-5C30-4F71-8F57-FC61DA0F2548}" type="pres">
      <dgm:prSet presAssocID="{867BA02F-6673-49D8-ADF7-8E9997471DA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1495-4FEC-41BC-8A93-3D882DB916B1}" type="pres">
      <dgm:prSet presAssocID="{8CB01E46-C03E-45A9-9054-F4222B0296CF}" presName="spacer" presStyleCnt="0"/>
      <dgm:spPr/>
    </dgm:pt>
    <dgm:pt modelId="{79231BE6-1C01-4432-BDFE-5E97FDC29B9E}" type="pres">
      <dgm:prSet presAssocID="{8A672C3F-AB0C-4260-A899-9919058579A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BDEC8-9996-4FD6-9F89-0C4F8F900F70}" type="pres">
      <dgm:prSet presAssocID="{159AFE51-64C5-4AA4-B3DB-7684BE6C8CCA}" presName="spacer" presStyleCnt="0"/>
      <dgm:spPr/>
    </dgm:pt>
    <dgm:pt modelId="{5B53BB9F-96F3-4CF1-922C-2876A0E95B96}" type="pres">
      <dgm:prSet presAssocID="{09D59791-4BA7-4514-83A8-C63FB0E4165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67BE8-6BD8-42EE-A377-8A5C3B759649}" type="pres">
      <dgm:prSet presAssocID="{2BBD8A68-1E21-4B5D-AF52-BCE2D7D51A9D}" presName="spacer" presStyleCnt="0"/>
      <dgm:spPr/>
    </dgm:pt>
    <dgm:pt modelId="{03A5171C-2C63-4041-BF24-B8E22559F651}" type="pres">
      <dgm:prSet presAssocID="{13A85A81-8D1D-4037-9859-7A82A1D67B8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B922F-1197-4ED3-B96A-3E06920A35D5}" type="pres">
      <dgm:prSet presAssocID="{8379D4CA-7913-462B-927A-67B04F49875A}" presName="spacer" presStyleCnt="0"/>
      <dgm:spPr/>
    </dgm:pt>
    <dgm:pt modelId="{524ED5FC-1DCB-4566-9FD2-A82A521C90E4}" type="pres">
      <dgm:prSet presAssocID="{61CA08FA-D7EE-48DE-8C7E-8108486BC0E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5005E-C3D9-4F8D-982D-97613BED783C}" type="presOf" srcId="{13A85A81-8D1D-4037-9859-7A82A1D67B8B}" destId="{03A5171C-2C63-4041-BF24-B8E22559F651}" srcOrd="0" destOrd="0" presId="urn:microsoft.com/office/officeart/2005/8/layout/vList2"/>
    <dgm:cxn modelId="{0E100447-97DD-4359-81BA-478EE9A9352D}" type="presOf" srcId="{62B5EA59-E4C8-457F-9185-C9F19A83C945}" destId="{EC2D92BE-C3E7-4AB6-BCB1-48AE31DEFCB3}" srcOrd="0" destOrd="0" presId="urn:microsoft.com/office/officeart/2005/8/layout/vList2"/>
    <dgm:cxn modelId="{A011EED2-AAB1-4800-B8B9-9CFFB4304BBE}" srcId="{62B5EA59-E4C8-457F-9185-C9F19A83C945}" destId="{8A672C3F-AB0C-4260-A899-9919058579A6}" srcOrd="1" destOrd="0" parTransId="{325F65BE-14E9-4741-AD80-AA3484F52B36}" sibTransId="{159AFE51-64C5-4AA4-B3DB-7684BE6C8CCA}"/>
    <dgm:cxn modelId="{497F9764-AA8B-4B75-8164-A3C07F22A749}" type="presOf" srcId="{8A672C3F-AB0C-4260-A899-9919058579A6}" destId="{79231BE6-1C01-4432-BDFE-5E97FDC29B9E}" srcOrd="0" destOrd="0" presId="urn:microsoft.com/office/officeart/2005/8/layout/vList2"/>
    <dgm:cxn modelId="{8BFFF17C-CB2C-4D0B-A788-5C99714C277B}" srcId="{62B5EA59-E4C8-457F-9185-C9F19A83C945}" destId="{61CA08FA-D7EE-48DE-8C7E-8108486BC0E3}" srcOrd="4" destOrd="0" parTransId="{F4C064A6-4F22-4340-82B1-AFCF90949EF8}" sibTransId="{44BE6578-259C-483A-A859-D1BF0FA046CE}"/>
    <dgm:cxn modelId="{EEEE99BC-4166-4DBF-BE56-D34AD829A365}" type="presOf" srcId="{61CA08FA-D7EE-48DE-8C7E-8108486BC0E3}" destId="{524ED5FC-1DCB-4566-9FD2-A82A521C90E4}" srcOrd="0" destOrd="0" presId="urn:microsoft.com/office/officeart/2005/8/layout/vList2"/>
    <dgm:cxn modelId="{B3865184-BBE8-42B8-AFFF-2E18AD27E675}" srcId="{62B5EA59-E4C8-457F-9185-C9F19A83C945}" destId="{09D59791-4BA7-4514-83A8-C63FB0E4165B}" srcOrd="2" destOrd="0" parTransId="{CB626B03-8744-449F-9D92-C1181E6D0BD6}" sibTransId="{2BBD8A68-1E21-4B5D-AF52-BCE2D7D51A9D}"/>
    <dgm:cxn modelId="{E59BA4D5-4A3D-4C55-9E2A-3F542A0CBAFE}" srcId="{62B5EA59-E4C8-457F-9185-C9F19A83C945}" destId="{13A85A81-8D1D-4037-9859-7A82A1D67B8B}" srcOrd="3" destOrd="0" parTransId="{F1D0A2F7-04B4-4E51-BDFE-63E91F61C656}" sibTransId="{8379D4CA-7913-462B-927A-67B04F49875A}"/>
    <dgm:cxn modelId="{FA0AF726-B9A8-4BC5-8AB8-A3F4401EAB4C}" type="presOf" srcId="{09D59791-4BA7-4514-83A8-C63FB0E4165B}" destId="{5B53BB9F-96F3-4CF1-922C-2876A0E95B96}" srcOrd="0" destOrd="0" presId="urn:microsoft.com/office/officeart/2005/8/layout/vList2"/>
    <dgm:cxn modelId="{AF85D5B5-FD5F-4576-BEF6-AB90BABBCAA9}" type="presOf" srcId="{867BA02F-6673-49D8-ADF7-8E9997471DAA}" destId="{47E9AB00-5C30-4F71-8F57-FC61DA0F2548}" srcOrd="0" destOrd="0" presId="urn:microsoft.com/office/officeart/2005/8/layout/vList2"/>
    <dgm:cxn modelId="{85202EDC-4B29-4F95-8976-31B43E71DAA3}" srcId="{62B5EA59-E4C8-457F-9185-C9F19A83C945}" destId="{867BA02F-6673-49D8-ADF7-8E9997471DAA}" srcOrd="0" destOrd="0" parTransId="{2E9FEEEA-C3B3-4402-9472-F227A550211A}" sibTransId="{8CB01E46-C03E-45A9-9054-F4222B0296CF}"/>
    <dgm:cxn modelId="{E523F4C2-7F05-4CDF-8CD9-035F521311B2}" type="presParOf" srcId="{EC2D92BE-C3E7-4AB6-BCB1-48AE31DEFCB3}" destId="{47E9AB00-5C30-4F71-8F57-FC61DA0F2548}" srcOrd="0" destOrd="0" presId="urn:microsoft.com/office/officeart/2005/8/layout/vList2"/>
    <dgm:cxn modelId="{3215C8A8-660A-446D-82B2-C68AD61355B2}" type="presParOf" srcId="{EC2D92BE-C3E7-4AB6-BCB1-48AE31DEFCB3}" destId="{61891495-4FEC-41BC-8A93-3D882DB916B1}" srcOrd="1" destOrd="0" presId="urn:microsoft.com/office/officeart/2005/8/layout/vList2"/>
    <dgm:cxn modelId="{CF4AABD5-420D-490F-AE8A-403BDC6B2265}" type="presParOf" srcId="{EC2D92BE-C3E7-4AB6-BCB1-48AE31DEFCB3}" destId="{79231BE6-1C01-4432-BDFE-5E97FDC29B9E}" srcOrd="2" destOrd="0" presId="urn:microsoft.com/office/officeart/2005/8/layout/vList2"/>
    <dgm:cxn modelId="{50D70643-5D11-4CCB-9622-097A019DAEF7}" type="presParOf" srcId="{EC2D92BE-C3E7-4AB6-BCB1-48AE31DEFCB3}" destId="{EB8BDEC8-9996-4FD6-9F89-0C4F8F900F70}" srcOrd="3" destOrd="0" presId="urn:microsoft.com/office/officeart/2005/8/layout/vList2"/>
    <dgm:cxn modelId="{C54925EF-8840-41B5-BD44-C2E6D56683EE}" type="presParOf" srcId="{EC2D92BE-C3E7-4AB6-BCB1-48AE31DEFCB3}" destId="{5B53BB9F-96F3-4CF1-922C-2876A0E95B96}" srcOrd="4" destOrd="0" presId="urn:microsoft.com/office/officeart/2005/8/layout/vList2"/>
    <dgm:cxn modelId="{1AFC1B30-7249-49DE-B0A5-9F43CCD2092E}" type="presParOf" srcId="{EC2D92BE-C3E7-4AB6-BCB1-48AE31DEFCB3}" destId="{B5567BE8-6BD8-42EE-A377-8A5C3B759649}" srcOrd="5" destOrd="0" presId="urn:microsoft.com/office/officeart/2005/8/layout/vList2"/>
    <dgm:cxn modelId="{C2B7F15B-1ABA-4A78-B5D0-40067780E636}" type="presParOf" srcId="{EC2D92BE-C3E7-4AB6-BCB1-48AE31DEFCB3}" destId="{03A5171C-2C63-4041-BF24-B8E22559F651}" srcOrd="6" destOrd="0" presId="urn:microsoft.com/office/officeart/2005/8/layout/vList2"/>
    <dgm:cxn modelId="{79866929-44C0-4C6E-894F-7FBA9495E293}" type="presParOf" srcId="{EC2D92BE-C3E7-4AB6-BCB1-48AE31DEFCB3}" destId="{5A7B922F-1197-4ED3-B96A-3E06920A35D5}" srcOrd="7" destOrd="0" presId="urn:microsoft.com/office/officeart/2005/8/layout/vList2"/>
    <dgm:cxn modelId="{E55CABA6-E5C8-4E2D-8A0A-31557B8CB60E}" type="presParOf" srcId="{EC2D92BE-C3E7-4AB6-BCB1-48AE31DEFCB3}" destId="{524ED5FC-1DCB-4566-9FD2-A82A521C90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EB26F1-CADE-4388-9B88-07FA7AFAD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2AAFB6E-D6B5-485B-A144-D81752106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F620B-9808-45A6-BF7A-099EBDF7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7B3796-C628-4F64-80AB-455D16D8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B31FB-1AD8-468F-82D2-F235502D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41D21-50B4-456F-A5FC-5D041E8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A0F7A1-E15E-4B56-A0C9-4431B7051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9E5A48-6FBC-4F90-86ED-7E6FC0FE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EEFEEE-2920-4028-96AC-41C27D83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626EB1-3001-4D3A-8B63-AB93EFA6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0A3E089-A042-4661-9D64-FA18F701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7D96418-DCE2-4AAB-B4E3-4DA434CCB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561B77-55B2-4BBF-B88F-4B0EBB6C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DD9713-A8F3-43D4-B9E9-6BEFF588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788117-32BA-4166-A3A0-13B6879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DA6F44-B4F0-4669-A5F1-FEEEDD95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34B5E6-3300-48D9-A152-B84B306D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163317-3077-4E72-8D58-7D51B52B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5AF35D-0347-47D4-93CE-AF884BC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D38EB6-1629-4CCA-9EA0-FF4F5B1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5931F-038E-4A69-A676-F15126F0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E1E267-4BB1-4D13-A89E-BCD2B0B9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5130A0-3312-4226-BE55-5A8FF708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3F0104-6DFB-4EF3-B912-BCD7BC82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CF296-AA4E-44E7-9AE0-5470905B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90F8A-E50D-4A1D-9069-823FE827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6FB4C2-00C2-4D24-95C1-A102901F6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795D1C-B559-424B-A0C1-F988FB5C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88A72B-BDB0-4D40-8E13-3EA3C103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0CEE83-7B1C-4AEB-9B6E-81AD8AFF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22653A-035C-45D8-8BDF-1E7A2E22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A96AC-2AB9-4493-BC93-B3B60570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6BF5A5-7640-4A0E-BE28-6360B1B2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630EC6-8A1E-4AF2-978D-FC697DBE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C20EE6-21B7-4F0E-B2E7-3C79BB7CB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522BAE-B1DC-4D4A-958C-D1B8322B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0722AB-E201-4FCD-ADE8-84636A76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9B178EC-E8FF-4437-886D-980D5D23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BF285E8-00AF-4A13-92D5-E6F3D54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888410-EBA0-41DC-B18E-16361E9A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F15057-EC65-402B-BC44-0AD1006F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5D1A13-F7C5-4C56-82F1-077C09C3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1DEB67-0C43-498C-9B7F-FF2C3EF1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C9B9C12-635C-4414-9AB8-1599A9DA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89E72B1-B593-461D-88E4-90144590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9D2845-DCB9-482A-B552-0BD0A9B9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5DFEA-8FE9-49AE-B6E6-B0AE3992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B3DC43-DF88-4430-94EA-3D08FBD5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06759B-7EF6-46AE-B6C7-ACB4CD27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993E12-7EC7-4B0F-8298-57EB18AE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877640-AE38-4A38-8413-5C78E6EA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A46FBA-CFF2-4CD6-9151-97F24384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3113DE-36CB-4C71-B9CB-8852DF32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AC780A3-18C2-49F1-8DA1-9D8B45E03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604594-8127-4F97-A7F3-DB49DD36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D409D8-FB31-42FC-9168-A604D7A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DF2083-D5A2-4FB5-9030-BC790AC1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437D4C-145F-4F78-992E-3EB71A80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12C30BC-7166-4A97-8BFF-F132AFF1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ED667-E580-476F-BB12-9DEED2D8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494D95-8A7D-40CE-B0BE-265DD826E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315F-DD9A-43EC-A8EF-DEA423F28F60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1EC390-5F59-448B-93D1-CC41D5D8A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00835F-066B-4CEF-9BCC-FED0BA9CA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4C08-47F6-48E4-9B0C-F38B7C04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954152-B79D-4B53-9E3B-42BAF317F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428999"/>
            <a:ext cx="6801321" cy="2833708"/>
          </a:xfrm>
        </p:spPr>
        <p:txBody>
          <a:bodyPr anchor="ctr">
            <a:normAutofit/>
          </a:bodyPr>
          <a:lstStyle/>
          <a:p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FDR</a:t>
            </a:r>
            <a:r>
              <a:rPr lang="en-US" sz="6600" dirty="0">
                <a:latin typeface="Algerian" panose="04020705040A02060702" pitchFamily="82" charset="0"/>
              </a:rPr>
              <a:t> </a:t>
            </a:r>
            <a:r>
              <a:rPr lang="en-US" sz="3800" dirty="0">
                <a:latin typeface="Algerian" panose="04020705040A02060702" pitchFamily="82" charset="0"/>
              </a:rPr>
              <a:t/>
            </a:r>
            <a:br>
              <a:rPr lang="en-US" sz="3800" dirty="0"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Wireless switch and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BA0372E-6511-4766-B725-AAD7DDF4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sz="2200" dirty="0"/>
          </a:p>
          <a:p>
            <a:pPr algn="l"/>
            <a:r>
              <a:rPr lang="en-US" sz="2200" dirty="0">
                <a:latin typeface="Agency FB" panose="020B0503020202020204" pitchFamily="34" charset="0"/>
                <a:cs typeface="Aharoni" panose="020B0604020202020204" pitchFamily="2" charset="-79"/>
              </a:rPr>
              <a:t>Triet Nguyen</a:t>
            </a:r>
          </a:p>
          <a:p>
            <a:pPr algn="l"/>
            <a:r>
              <a:rPr lang="en-US" sz="2200" dirty="0">
                <a:latin typeface="Agency FB" panose="020B0503020202020204" pitchFamily="34" charset="0"/>
                <a:cs typeface="Aharoni" panose="020B0604020202020204" pitchFamily="2" charset="-79"/>
              </a:rPr>
              <a:t>Khoi Le</a:t>
            </a:r>
          </a:p>
          <a:p>
            <a:pPr algn="l"/>
            <a:r>
              <a:rPr lang="en-US" sz="2200" dirty="0">
                <a:latin typeface="Agency FB" panose="020B0503020202020204" pitchFamily="34" charset="0"/>
                <a:cs typeface="Aharoni" panose="020B0604020202020204" pitchFamily="2" charset="-79"/>
              </a:rPr>
              <a:t>Thomas Jung</a:t>
            </a:r>
          </a:p>
          <a:p>
            <a:pPr algn="l"/>
            <a:endParaRPr lang="en-US" sz="220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6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267A7-E7AD-4C7B-82B9-F5D5B86C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Parts’ information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3FB360F-AE78-4B26-A004-F761CC93C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528075"/>
              </p:ext>
            </p:extLst>
          </p:nvPr>
        </p:nvGraphicFramePr>
        <p:xfrm>
          <a:off x="320040" y="2538115"/>
          <a:ext cx="11196021" cy="425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101">
                  <a:extLst>
                    <a:ext uri="{9D8B030D-6E8A-4147-A177-3AD203B41FA5}">
                      <a16:colId xmlns="" xmlns:a16="http://schemas.microsoft.com/office/drawing/2014/main" val="3481955435"/>
                    </a:ext>
                  </a:extLst>
                </a:gridCol>
                <a:gridCol w="1510769">
                  <a:extLst>
                    <a:ext uri="{9D8B030D-6E8A-4147-A177-3AD203B41FA5}">
                      <a16:colId xmlns="" xmlns:a16="http://schemas.microsoft.com/office/drawing/2014/main" val="2017267342"/>
                    </a:ext>
                  </a:extLst>
                </a:gridCol>
                <a:gridCol w="1966647">
                  <a:extLst>
                    <a:ext uri="{9D8B030D-6E8A-4147-A177-3AD203B41FA5}">
                      <a16:colId xmlns="" xmlns:a16="http://schemas.microsoft.com/office/drawing/2014/main" val="3819874156"/>
                    </a:ext>
                  </a:extLst>
                </a:gridCol>
                <a:gridCol w="1702560">
                  <a:extLst>
                    <a:ext uri="{9D8B030D-6E8A-4147-A177-3AD203B41FA5}">
                      <a16:colId xmlns="" xmlns:a16="http://schemas.microsoft.com/office/drawing/2014/main" val="1778735798"/>
                    </a:ext>
                  </a:extLst>
                </a:gridCol>
                <a:gridCol w="3103944">
                  <a:extLst>
                    <a:ext uri="{9D8B030D-6E8A-4147-A177-3AD203B41FA5}">
                      <a16:colId xmlns="" xmlns:a16="http://schemas.microsoft.com/office/drawing/2014/main" val="4234791949"/>
                    </a:ext>
                  </a:extLst>
                </a:gridCol>
              </a:tblGrid>
              <a:tr h="658220">
                <a:tc>
                  <a:txBody>
                    <a:bodyPr/>
                    <a:lstStyle/>
                    <a:p>
                      <a:r>
                        <a:rPr lang="en-US" sz="1900"/>
                        <a:t>Component </a:t>
                      </a:r>
                    </a:p>
                    <a:p>
                      <a:r>
                        <a:rPr lang="en-US" sz="1900"/>
                        <a:t>Name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Part Quantity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Cost per unit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Distributor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URL /Link</a:t>
                      </a:r>
                    </a:p>
                  </a:txBody>
                  <a:tcPr marL="95320" marR="95320" marT="47660" marB="47660"/>
                </a:tc>
                <a:extLst>
                  <a:ext uri="{0D108BD9-81ED-4DB2-BD59-A6C34878D82A}">
                    <a16:rowId xmlns="" xmlns:a16="http://schemas.microsoft.com/office/drawing/2014/main" val="1679595416"/>
                  </a:ext>
                </a:extLst>
              </a:tr>
              <a:tr h="1069614">
                <a:tc>
                  <a:txBody>
                    <a:bodyPr/>
                    <a:lstStyle/>
                    <a:p>
                      <a:r>
                        <a:rPr lang="en-US" sz="1900" dirty="0"/>
                        <a:t>UNO Project Starter kit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$34.99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Amazon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https://www.amazon.com/gp/product/B01D8KOZF4/ref=ox_sc_act_title_1?smid=A2WWHQ25ENKVJ1&amp;psc=1</a:t>
                      </a:r>
                    </a:p>
                  </a:txBody>
                  <a:tcPr marL="71490" marR="71490" marT="0" marB="0"/>
                </a:tc>
                <a:extLst>
                  <a:ext uri="{0D108BD9-81ED-4DB2-BD59-A6C34878D82A}">
                    <a16:rowId xmlns="" xmlns:a16="http://schemas.microsoft.com/office/drawing/2014/main" val="2349734390"/>
                  </a:ext>
                </a:extLst>
              </a:tr>
              <a:tr h="1223412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2.4GHz  RF transceiver</a:t>
                      </a:r>
                      <a:endParaRPr lang="en-US" sz="1900" dirty="0"/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$11.98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Amazon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https://www.amazon.com/gp/product/B00O9O868G/ref=ox_sc_act_title_2?smid=A1N6DLY3NQK2VM&amp;psc=1</a:t>
                      </a:r>
                    </a:p>
                  </a:txBody>
                  <a:tcPr marL="95320" marR="95320" marT="47660" marB="47660"/>
                </a:tc>
                <a:extLst>
                  <a:ext uri="{0D108BD9-81ED-4DB2-BD59-A6C34878D82A}">
                    <a16:rowId xmlns="" xmlns:a16="http://schemas.microsoft.com/office/drawing/2014/main" val="2060302438"/>
                  </a:ext>
                </a:extLst>
              </a:tr>
              <a:tr h="1238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NANO board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90" marR="714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$13.86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Amazon</a:t>
                      </a:r>
                    </a:p>
                  </a:txBody>
                  <a:tcPr marL="95320" marR="95320" marT="47660" marB="476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https://www.amazon.com/gp/product/B0713XK923/ref=ox_sc_act_title_3?smid=A2WWHQ25ENKVJ1&amp;psc=1</a:t>
                      </a:r>
                    </a:p>
                  </a:txBody>
                  <a:tcPr marL="95320" marR="95320" marT="47660" marB="47660"/>
                </a:tc>
                <a:extLst>
                  <a:ext uri="{0D108BD9-81ED-4DB2-BD59-A6C34878D82A}">
                    <a16:rowId xmlns="" xmlns:a16="http://schemas.microsoft.com/office/drawing/2014/main" val="5554733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812427-A74E-40C4-8AAC-46F2EEE390ED}"/>
              </a:ext>
            </a:extLst>
          </p:cNvPr>
          <p:cNvSpPr txBox="1"/>
          <p:nvPr/>
        </p:nvSpPr>
        <p:spPr>
          <a:xfrm>
            <a:off x="11516060" y="6569094"/>
            <a:ext cx="5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151839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42F98F-5BF0-4234-85E1-DF32ECF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9566D8E-26C9-4451-B244-2B1BF24BF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2" y="2509911"/>
            <a:ext cx="9632856" cy="3997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7A5D9E-C7A2-4F3C-9155-FB7B74297DE6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</p:spTree>
    <p:extLst>
      <p:ext uri="{BB962C8B-B14F-4D97-AF65-F5344CB8AC3E}">
        <p14:creationId xmlns:p14="http://schemas.microsoft.com/office/powerpoint/2010/main" val="15811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0F22D-9C37-4272-B993-67CB54AA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Arduino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E580E1-9C1C-480E-9A32-9C366DCD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Arduino has its own IDE that holds the </a:t>
            </a:r>
            <a:r>
              <a:rPr lang="en-US" sz="2400" b="1" dirty="0">
                <a:solidFill>
                  <a:srgbClr val="000000"/>
                </a:solidFill>
              </a:rPr>
              <a:t>sketch, </a:t>
            </a:r>
            <a:r>
              <a:rPr lang="en-US" sz="2400" dirty="0">
                <a:solidFill>
                  <a:srgbClr val="000000"/>
                </a:solidFill>
              </a:rPr>
              <a:t>which is a set of instructions that tells the board what functions it needs to perform.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Every Arduino sketch has two main parts to the program: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1.) void setup()</a:t>
            </a:r>
            <a:r>
              <a:rPr lang="en-US" sz="2400" dirty="0">
                <a:solidFill>
                  <a:srgbClr val="000000"/>
                </a:solidFill>
              </a:rPr>
              <a:t> – Sets things up that have to be done once and then don’t happen again.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2.) void loop()</a:t>
            </a:r>
            <a:r>
              <a:rPr lang="en-US" sz="2400" dirty="0">
                <a:solidFill>
                  <a:srgbClr val="000000"/>
                </a:solidFill>
              </a:rPr>
              <a:t>  – Contains the instructions that get repeated over and over until the board is turned off.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41479B-B7AF-4656-854E-786D405B9849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</p:spTree>
    <p:extLst>
      <p:ext uri="{BB962C8B-B14F-4D97-AF65-F5344CB8AC3E}">
        <p14:creationId xmlns:p14="http://schemas.microsoft.com/office/powerpoint/2010/main" val="332725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29627-32CA-4BEE-8276-6C8BC6B3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F5B60C-EC2B-455A-93DE-6E7DD81D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Arduino IDE is supported by the Arduino company for working with all types of Arduino made by their company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 additional software is required to be downloaded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Needed Libraries can be imported in many ways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0797A2-8239-4B11-B0C3-EAD23B81E393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</p:spTree>
    <p:extLst>
      <p:ext uri="{BB962C8B-B14F-4D97-AF65-F5344CB8AC3E}">
        <p14:creationId xmlns:p14="http://schemas.microsoft.com/office/powerpoint/2010/main" val="4260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D6EC1-4A26-4290-92CD-B3BDE5EB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FD901B0-3FC8-4E48-9017-C10F1D496D32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239348"/>
            <a:ext cx="5044154" cy="4066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57" y="2310834"/>
            <a:ext cx="6100603" cy="6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D6EC1-4A26-4290-92CD-B3BDE5EB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README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FD901B0-3FC8-4E48-9017-C10F1D496D32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2372264"/>
            <a:ext cx="11592574" cy="44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D6EC1-4A26-4290-92CD-B3BDE5EB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Transmitter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FD901B0-3FC8-4E48-9017-C10F1D496D32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2" y="2369714"/>
            <a:ext cx="5141344" cy="431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06" y="2239348"/>
            <a:ext cx="6145160" cy="44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D6EC1-4A26-4290-92CD-B3BDE5EB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Receiver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FD901B0-3FC8-4E48-9017-C10F1D496D32}"/>
              </a:ext>
            </a:extLst>
          </p:cNvPr>
          <p:cNvSpPr/>
          <p:nvPr/>
        </p:nvSpPr>
        <p:spPr>
          <a:xfrm>
            <a:off x="11725835" y="6562165"/>
            <a:ext cx="408791" cy="23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TJ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" y="2263774"/>
            <a:ext cx="5357004" cy="441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01" y="2467156"/>
            <a:ext cx="6546099" cy="43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9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5EC8CB-C38C-4EF5-895F-DF522069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Working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C9E5A5-7958-4F22-8C13-03BE7A6B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5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FA925-6E32-4384-BD7F-E6A60F2B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7" y="3320860"/>
            <a:ext cx="5245499" cy="20589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dirty="0"/>
              <a:t>QUESTIONS???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E448C9-AD56-4AFA-B611-5A9CC629C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>
            <a:off x="6021086" y="46288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34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DE205-070C-40FF-B4E7-6A4DD8CB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140069" cy="276009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2B8B1-C7DD-4A02-9123-ECB377B7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2" y="801866"/>
            <a:ext cx="6627043" cy="60561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Open source electronic 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Not only limited to only Windows like other microcontroller systems.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Simple and clear programming environment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Easy to use for beginners and flexible for advanced users.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Inexpensive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8461F89-6672-450C-95C8-B502843AEB27}"/>
              </a:ext>
            </a:extLst>
          </p:cNvPr>
          <p:cNvSpPr txBox="1"/>
          <p:nvPr/>
        </p:nvSpPr>
        <p:spPr>
          <a:xfrm>
            <a:off x="11550611" y="6574704"/>
            <a:ext cx="48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25776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99AD7B-99D4-4755-8966-F7BA04269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A06F89A-489D-4383-94C5-42F7FF2E9A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ED0F7B-E551-4EC8-AA93-FD8E3C31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Arduino Boards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88EB0B9-242D-442E-9588-679507225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82069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12A9136-5D82-44AB-83F4-20E4C16BC915}"/>
              </a:ext>
            </a:extLst>
          </p:cNvPr>
          <p:cNvSpPr/>
          <p:nvPr/>
        </p:nvSpPr>
        <p:spPr>
          <a:xfrm>
            <a:off x="11386969" y="6476104"/>
            <a:ext cx="634702" cy="24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75585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FCE33-78CF-41AE-B88A-B5979927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Arduino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11BDA3-594D-4670-A0A6-AD06D9E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110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14 digital pins on the Nano can be used as an input or output, The Nano has 8 analog inputs, each of which provide 10 bits of resolution.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B41ECF-E417-4509-9848-44092D4E2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5" y="3853944"/>
            <a:ext cx="2878025" cy="2284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28B056-C02F-4FCB-8761-2A940D2E2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32" y="3853944"/>
            <a:ext cx="4020377" cy="269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34FE6AB-4116-4219-AF9D-F45FF5A333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51" y="3853944"/>
            <a:ext cx="4020377" cy="2697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4D5D31D-1141-403B-8C5B-E3C8ABE71372}"/>
              </a:ext>
            </a:extLst>
          </p:cNvPr>
          <p:cNvSpPr/>
          <p:nvPr/>
        </p:nvSpPr>
        <p:spPr>
          <a:xfrm>
            <a:off x="11386969" y="6476104"/>
            <a:ext cx="634702" cy="24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</a:t>
            </a:r>
          </a:p>
        </p:txBody>
      </p:sp>
    </p:spTree>
    <p:extLst>
      <p:ext uri="{BB962C8B-B14F-4D97-AF65-F5344CB8AC3E}">
        <p14:creationId xmlns:p14="http://schemas.microsoft.com/office/powerpoint/2010/main" val="45818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D9272-F7A6-4FFF-8787-244A9DB3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2E8E46-DBB8-46F8-A90C-A95F6421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59053"/>
            <a:ext cx="9833548" cy="769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It has 14 digital input/output pins, 6 analog inputs, a 16 MHz quartz crystal, a USB connection, a power jack, an ICSP header and a reset button.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C166BD-92DF-448F-B1AF-B57BE5AE4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13" y="3480027"/>
            <a:ext cx="3242076" cy="2921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E72A9E-CD9A-4A7B-9569-52DA8C5AA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91" y="3480027"/>
            <a:ext cx="4108407" cy="3022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70A9363-1ABB-47F7-A997-1623B4E87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8" y="3480027"/>
            <a:ext cx="4155078" cy="28670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357993E-3801-4F4C-B2A4-A8504BB65FFA}"/>
              </a:ext>
            </a:extLst>
          </p:cNvPr>
          <p:cNvSpPr/>
          <p:nvPr/>
        </p:nvSpPr>
        <p:spPr>
          <a:xfrm>
            <a:off x="11386969" y="6476104"/>
            <a:ext cx="634702" cy="24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</a:t>
            </a:r>
          </a:p>
        </p:txBody>
      </p:sp>
    </p:spTree>
    <p:extLst>
      <p:ext uri="{BB962C8B-B14F-4D97-AF65-F5344CB8AC3E}">
        <p14:creationId xmlns:p14="http://schemas.microsoft.com/office/powerpoint/2010/main" val="7932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89F50D-5458-4149-886C-A94FF910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NRF24L01 (Antenna)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5CE5D0-63E4-4730-8F1E-DDED37E0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98321"/>
            <a:ext cx="9833548" cy="730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It uses the 2.4 GHz band and it can operate with baud rates from 250 kbps up to 2 Mbps.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3191B7-C978-49E3-8EBF-9D3A70CD2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1" y="3975078"/>
            <a:ext cx="3669755" cy="245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FD4C59-077C-4F9C-B73C-A1F865A6F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81" y="4067117"/>
            <a:ext cx="3533801" cy="2358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9A16232-DD83-4699-99C5-4FF363369E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27" y="4067117"/>
            <a:ext cx="3769768" cy="22455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CA197C-D152-4487-BA4F-A881D3393369}"/>
              </a:ext>
            </a:extLst>
          </p:cNvPr>
          <p:cNvSpPr/>
          <p:nvPr/>
        </p:nvSpPr>
        <p:spPr>
          <a:xfrm>
            <a:off x="11386969" y="6476104"/>
            <a:ext cx="634702" cy="24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</a:t>
            </a:r>
          </a:p>
        </p:txBody>
      </p:sp>
    </p:spTree>
    <p:extLst>
      <p:ext uri="{BB962C8B-B14F-4D97-AF65-F5344CB8AC3E}">
        <p14:creationId xmlns:p14="http://schemas.microsoft.com/office/powerpoint/2010/main" val="21275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DAEA244-8DD6-4FE0-8069-A55E274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FBBABE9-CFAF-4587-ABBA-9C2F50961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Transmitter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985B3A-52E7-466E-9522-5D9E39CA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2969" y="1685309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Receiver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EAF7D54-1548-49DC-B9D3-1660D4F3DC9C}"/>
              </a:ext>
            </a:extLst>
          </p:cNvPr>
          <p:cNvSpPr/>
          <p:nvPr/>
        </p:nvSpPr>
        <p:spPr>
          <a:xfrm>
            <a:off x="909021" y="2495774"/>
            <a:ext cx="1667435" cy="1011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NANO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076AB9C6-B55C-400A-82D2-EDB0EAF3F3D0}"/>
              </a:ext>
            </a:extLst>
          </p:cNvPr>
          <p:cNvSpPr/>
          <p:nvPr/>
        </p:nvSpPr>
        <p:spPr>
          <a:xfrm>
            <a:off x="3496235" y="2495774"/>
            <a:ext cx="1909483" cy="1011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Antenna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9A204C-937E-4298-A47F-789C61A985F7}"/>
              </a:ext>
            </a:extLst>
          </p:cNvPr>
          <p:cNvSpPr/>
          <p:nvPr/>
        </p:nvSpPr>
        <p:spPr>
          <a:xfrm>
            <a:off x="909021" y="4233134"/>
            <a:ext cx="1667435" cy="1011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90DF900A-1C2F-4998-A6B3-A5B4CB6BC667}"/>
              </a:ext>
            </a:extLst>
          </p:cNvPr>
          <p:cNvSpPr/>
          <p:nvPr/>
        </p:nvSpPr>
        <p:spPr>
          <a:xfrm>
            <a:off x="6544236" y="2505262"/>
            <a:ext cx="1737360" cy="1011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61AF1084-CCB4-4B39-B86F-25B80E1CF667}"/>
              </a:ext>
            </a:extLst>
          </p:cNvPr>
          <p:cNvSpPr/>
          <p:nvPr/>
        </p:nvSpPr>
        <p:spPr>
          <a:xfrm>
            <a:off x="8928847" y="2495774"/>
            <a:ext cx="1785769" cy="1011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Antenna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1140200D-E8F4-4777-BDB9-FECD6975DF30}"/>
              </a:ext>
            </a:extLst>
          </p:cNvPr>
          <p:cNvSpPr/>
          <p:nvPr/>
        </p:nvSpPr>
        <p:spPr>
          <a:xfrm>
            <a:off x="6492240" y="4233134"/>
            <a:ext cx="1737360" cy="1011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7DD03FB0-7B25-49CE-9A54-0853CDAB14CA}"/>
              </a:ext>
            </a:extLst>
          </p:cNvPr>
          <p:cNvCxnSpPr/>
          <p:nvPr/>
        </p:nvCxnSpPr>
        <p:spPr>
          <a:xfrm>
            <a:off x="2694791" y="2829261"/>
            <a:ext cx="63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3AAA94E-D5A8-46CF-8852-3EE92321FBB2}"/>
              </a:ext>
            </a:extLst>
          </p:cNvPr>
          <p:cNvCxnSpPr/>
          <p:nvPr/>
        </p:nvCxnSpPr>
        <p:spPr>
          <a:xfrm flipH="1">
            <a:off x="2737821" y="3141233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CD0FFA2-C52E-4C98-9E1E-FC47E34F3372}"/>
              </a:ext>
            </a:extLst>
          </p:cNvPr>
          <p:cNvCxnSpPr/>
          <p:nvPr/>
        </p:nvCxnSpPr>
        <p:spPr>
          <a:xfrm>
            <a:off x="1549101" y="3679115"/>
            <a:ext cx="0" cy="44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977E47B-A597-4099-94F7-4F7A1795F169}"/>
              </a:ext>
            </a:extLst>
          </p:cNvPr>
          <p:cNvCxnSpPr/>
          <p:nvPr/>
        </p:nvCxnSpPr>
        <p:spPr>
          <a:xfrm flipV="1">
            <a:off x="1909482" y="3679115"/>
            <a:ext cx="0" cy="44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EAF901D-3A83-4216-8214-573A91EA6F6D}"/>
              </a:ext>
            </a:extLst>
          </p:cNvPr>
          <p:cNvCxnSpPr/>
          <p:nvPr/>
        </p:nvCxnSpPr>
        <p:spPr>
          <a:xfrm>
            <a:off x="8433995" y="2829261"/>
            <a:ext cx="39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FF7877AF-1EE3-4EDE-9CD3-C8F83D952B64}"/>
              </a:ext>
            </a:extLst>
          </p:cNvPr>
          <p:cNvCxnSpPr/>
          <p:nvPr/>
        </p:nvCxnSpPr>
        <p:spPr>
          <a:xfrm flipH="1">
            <a:off x="8433995" y="3184264"/>
            <a:ext cx="39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BC73879D-BEC8-4495-9E9F-35270866F18A}"/>
              </a:ext>
            </a:extLst>
          </p:cNvPr>
          <p:cNvCxnSpPr/>
          <p:nvPr/>
        </p:nvCxnSpPr>
        <p:spPr>
          <a:xfrm>
            <a:off x="7148456" y="3679115"/>
            <a:ext cx="0" cy="44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4BDE7CB5-243C-4B8E-9EBB-0FFD78D3687F}"/>
              </a:ext>
            </a:extLst>
          </p:cNvPr>
          <p:cNvCxnSpPr/>
          <p:nvPr/>
        </p:nvCxnSpPr>
        <p:spPr>
          <a:xfrm flipV="1">
            <a:off x="7530353" y="3630706"/>
            <a:ext cx="0" cy="52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69874D-ABA3-4B19-B268-8001AB53A8DA}"/>
              </a:ext>
            </a:extLst>
          </p:cNvPr>
          <p:cNvSpPr/>
          <p:nvPr/>
        </p:nvSpPr>
        <p:spPr>
          <a:xfrm>
            <a:off x="11650532" y="6502998"/>
            <a:ext cx="54146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255465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CF6E0-20FF-4EB5-97F8-6916668A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Transmitter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F4756D1-4EE2-4929-8375-18C4CC3C5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504654"/>
            <a:ext cx="5305425" cy="5862256"/>
          </a:xfr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32A75C6-B777-4447-957A-C11A08F70C1F}"/>
              </a:ext>
            </a:extLst>
          </p:cNvPr>
          <p:cNvSpPr/>
          <p:nvPr/>
        </p:nvSpPr>
        <p:spPr>
          <a:xfrm>
            <a:off x="11386969" y="6481483"/>
            <a:ext cx="634702" cy="24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334308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378C3-347F-4DB0-B6E7-D214B08C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Receiver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2531D9A-A375-4C9A-9BC0-B634908E5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443175"/>
            <a:ext cx="5305425" cy="6041772"/>
          </a:xfr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FBB49DA-EA9E-4C40-8B34-AF7EB7E8E808}"/>
              </a:ext>
            </a:extLst>
          </p:cNvPr>
          <p:cNvSpPr/>
          <p:nvPr/>
        </p:nvSpPr>
        <p:spPr>
          <a:xfrm>
            <a:off x="11386969" y="6476104"/>
            <a:ext cx="634702" cy="24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232549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314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Aharoni</vt:lpstr>
      <vt:lpstr>Agency FB</vt:lpstr>
      <vt:lpstr>Algerian</vt:lpstr>
      <vt:lpstr>Arial</vt:lpstr>
      <vt:lpstr>Calibri</vt:lpstr>
      <vt:lpstr>Times New Roman</vt:lpstr>
      <vt:lpstr>Tw Cen MT</vt:lpstr>
      <vt:lpstr>Office Theme</vt:lpstr>
      <vt:lpstr>FDR  Wireless switch and controller</vt:lpstr>
      <vt:lpstr>ARDUINO</vt:lpstr>
      <vt:lpstr>Types of Arduino Boards</vt:lpstr>
      <vt:lpstr>Arduino Nano</vt:lpstr>
      <vt:lpstr>Arduino Uno</vt:lpstr>
      <vt:lpstr>NRF24L01 (Antenna)</vt:lpstr>
      <vt:lpstr>Block diagram</vt:lpstr>
      <vt:lpstr>Transmitter schematic</vt:lpstr>
      <vt:lpstr>Receiver schematic</vt:lpstr>
      <vt:lpstr>Parts’ information</vt:lpstr>
      <vt:lpstr>Chosen IDE</vt:lpstr>
      <vt:lpstr>About Arduino Programming</vt:lpstr>
      <vt:lpstr>Software Requirements</vt:lpstr>
      <vt:lpstr>Software</vt:lpstr>
      <vt:lpstr>README</vt:lpstr>
      <vt:lpstr>Transmitter</vt:lpstr>
      <vt:lpstr>Receiver</vt:lpstr>
      <vt:lpstr>Working Hardware</vt:lpstr>
      <vt:lpstr>QUESTIONS???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FDR  Wireless switch and controller</dc:title>
  <dc:creator>Triet Nguyen</dc:creator>
  <cp:lastModifiedBy>PC</cp:lastModifiedBy>
  <cp:revision>5</cp:revision>
  <dcterms:created xsi:type="dcterms:W3CDTF">2018-11-29T17:41:32Z</dcterms:created>
  <dcterms:modified xsi:type="dcterms:W3CDTF">2019-01-24T23:03:41Z</dcterms:modified>
</cp:coreProperties>
</file>