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Scheduling</a:t>
            </a:r>
            <a:r>
              <a:rPr lang="nl-NL" dirty="0" smtClean="0"/>
              <a:t> </a:t>
            </a:r>
            <a:r>
              <a:rPr lang="nl-NL" dirty="0" err="1" smtClean="0"/>
              <a:t>Lectures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Jonathan Jeroen Beekman</a:t>
            </a:r>
          </a:p>
          <a:p>
            <a:r>
              <a:rPr lang="nl-NL" dirty="0" smtClean="0"/>
              <a:t>Thomas van der </a:t>
            </a:r>
            <a:r>
              <a:rPr lang="nl-NL" dirty="0" smtClean="0"/>
              <a:t>Veen</a:t>
            </a:r>
          </a:p>
          <a:p>
            <a:r>
              <a:rPr lang="nl-NL" dirty="0" smtClean="0"/>
              <a:t>Sjoerd </a:t>
            </a:r>
            <a:r>
              <a:rPr lang="nl-NL" dirty="0" err="1" smtClean="0"/>
              <a:t>Paardekooper</a:t>
            </a:r>
            <a:endParaRPr lang="nl-NL" dirty="0" smtClean="0"/>
          </a:p>
          <a:p>
            <a:pPr algn="r"/>
            <a:r>
              <a:rPr lang="nl-NL" dirty="0" smtClean="0"/>
              <a:t>Heuristieken 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5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29</a:t>
            </a:r>
            <a:r>
              <a:rPr lang="nl-NL" dirty="0" smtClean="0"/>
              <a:t> </a:t>
            </a:r>
            <a:r>
              <a:rPr lang="nl-NL" dirty="0" smtClean="0"/>
              <a:t>vakken</a:t>
            </a:r>
          </a:p>
          <a:p>
            <a:pPr lvl="1"/>
            <a:r>
              <a:rPr lang="nl-NL" dirty="0" smtClean="0"/>
              <a:t>39 Hoorcolleges</a:t>
            </a:r>
          </a:p>
          <a:p>
            <a:pPr lvl="1"/>
            <a:r>
              <a:rPr lang="nl-NL" dirty="0" smtClean="0"/>
              <a:t>16 werkgroepen</a:t>
            </a:r>
          </a:p>
          <a:p>
            <a:pPr lvl="1"/>
            <a:r>
              <a:rPr lang="nl-NL" dirty="0" smtClean="0"/>
              <a:t>17 Practica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strike="sngStrike" dirty="0" smtClean="0">
                <a:sym typeface="Wingdings" panose="05000000000000000000" pitchFamily="2" charset="2"/>
              </a:rPr>
              <a:t>72 </a:t>
            </a:r>
            <a:r>
              <a:rPr lang="nl-NL" strike="sngStrike" dirty="0" smtClean="0">
                <a:sym typeface="Wingdings" panose="05000000000000000000" pitchFamily="2" charset="2"/>
              </a:rPr>
              <a:t>Zaalsloten </a:t>
            </a:r>
            <a:r>
              <a:rPr lang="nl-NL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Meer! Want practica en werkgroepen worden opgedeeld</a:t>
            </a:r>
            <a:endParaRPr lang="nl-NL" strike="sngStrike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140 zaalsloten rooster (zeven zalen)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610 </a:t>
            </a:r>
            <a:r>
              <a:rPr lang="nl-NL" dirty="0" smtClean="0">
                <a:sym typeface="Wingdings" panose="05000000000000000000" pitchFamily="2" charset="2"/>
              </a:rPr>
              <a:t>studenten</a:t>
            </a:r>
          </a:p>
          <a:p>
            <a:r>
              <a:rPr lang="nl-NL" dirty="0" err="1" smtClean="0">
                <a:sym typeface="Wingdings" panose="05000000000000000000" pitchFamily="2" charset="2"/>
              </a:rPr>
              <a:t>Oplossingruimte</a:t>
            </a:r>
            <a:r>
              <a:rPr lang="nl-NL" dirty="0" smtClean="0">
                <a:sym typeface="Wingdings" panose="05000000000000000000" pitchFamily="2" charset="2"/>
              </a:rPr>
              <a:t>: 10^40 (73 </a:t>
            </a:r>
            <a:r>
              <a:rPr lang="nl-NL" dirty="0" err="1" smtClean="0">
                <a:sym typeface="Wingdings" panose="05000000000000000000" pitchFamily="2" charset="2"/>
              </a:rPr>
              <a:t>choose</a:t>
            </a:r>
            <a:r>
              <a:rPr lang="nl-NL" dirty="0" smtClean="0">
                <a:sym typeface="Wingdings" panose="05000000000000000000" pitchFamily="2" charset="2"/>
              </a:rPr>
              <a:t> 140) </a:t>
            </a:r>
            <a:r>
              <a:rPr lang="nl-NL" u="sng" dirty="0" smtClean="0">
                <a:sym typeface="Wingdings" panose="05000000000000000000" pitchFamily="2" charset="2"/>
              </a:rPr>
              <a:t>zonder</a:t>
            </a:r>
            <a:r>
              <a:rPr lang="nl-NL" dirty="0" smtClean="0">
                <a:sym typeface="Wingdings" panose="05000000000000000000" pitchFamily="2" charset="2"/>
              </a:rPr>
              <a:t> splitsing</a:t>
            </a:r>
            <a:endParaRPr lang="nl-NL" dirty="0" smtClean="0">
              <a:sym typeface="Wingdings" panose="05000000000000000000" pitchFamily="2" charset="2"/>
            </a:endParaRPr>
          </a:p>
          <a:p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3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Maximale punten! (Maximaal 1580 punten)</a:t>
            </a:r>
          </a:p>
          <a:p>
            <a:r>
              <a:rPr lang="nl-NL" dirty="0" smtClean="0"/>
              <a:t>Bonuspunten voor maximale spreiding</a:t>
            </a:r>
          </a:p>
          <a:p>
            <a:r>
              <a:rPr lang="nl-NL" dirty="0" smtClean="0"/>
              <a:t>Maluspunten voor dubbele persoonlijke roostering</a:t>
            </a:r>
          </a:p>
          <a:p>
            <a:r>
              <a:rPr lang="nl-NL" dirty="0" smtClean="0"/>
              <a:t>Maluspunten voor overboeking</a:t>
            </a:r>
          </a:p>
          <a:p>
            <a:r>
              <a:rPr lang="nl-NL" dirty="0" smtClean="0"/>
              <a:t>Maluspunten voor slechte spreiding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12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Design 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Gebruik pythons </a:t>
            </a:r>
            <a:r>
              <a:rPr lang="nl-NL" dirty="0" smtClean="0"/>
              <a:t>OOP</a:t>
            </a:r>
            <a:endParaRPr lang="nl-NL" dirty="0" smtClean="0"/>
          </a:p>
          <a:p>
            <a:r>
              <a:rPr lang="nl-NL" dirty="0" smtClean="0"/>
              <a:t>Classes:</a:t>
            </a:r>
          </a:p>
          <a:p>
            <a:pPr lvl="1"/>
            <a:r>
              <a:rPr lang="nl-NL" dirty="0" smtClean="0"/>
              <a:t>Vakken</a:t>
            </a:r>
          </a:p>
          <a:p>
            <a:pPr lvl="2"/>
            <a:r>
              <a:rPr lang="nl-NL" dirty="0" smtClean="0"/>
              <a:t>Activiteiten en groepen</a:t>
            </a:r>
            <a:endParaRPr lang="nl-NL" dirty="0"/>
          </a:p>
          <a:p>
            <a:pPr lvl="1"/>
            <a:r>
              <a:rPr lang="nl-NL" dirty="0" smtClean="0"/>
              <a:t>Studenten</a:t>
            </a:r>
          </a:p>
          <a:p>
            <a:pPr lvl="2"/>
            <a:r>
              <a:rPr lang="nl-NL" dirty="0" smtClean="0"/>
              <a:t>Vakken en groepen</a:t>
            </a:r>
            <a:endParaRPr lang="nl-NL" dirty="0" smtClean="0"/>
          </a:p>
          <a:p>
            <a:pPr lvl="1"/>
            <a:r>
              <a:rPr lang="nl-NL" dirty="0" smtClean="0"/>
              <a:t>Rooster</a:t>
            </a:r>
            <a:endParaRPr lang="nl-NL" dirty="0" smtClean="0"/>
          </a:p>
          <a:p>
            <a:pPr lvl="2"/>
            <a:r>
              <a:rPr lang="nl-NL" dirty="0" smtClean="0"/>
              <a:t>Tijdsloten, zalen en groepen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750422" y="3239589"/>
            <a:ext cx="5486401" cy="249936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1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Vakconnection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" y="1"/>
            <a:ext cx="12742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Maximale punten! </a:t>
            </a:r>
            <a:r>
              <a:rPr lang="nl-NL" dirty="0"/>
              <a:t>(Maximaal 1580 punten)</a:t>
            </a:r>
            <a:endParaRPr lang="nl-NL" dirty="0" smtClean="0"/>
          </a:p>
          <a:p>
            <a:r>
              <a:rPr lang="nl-NL" dirty="0" smtClean="0"/>
              <a:t>Bonuspunten voor maximale spreiding</a:t>
            </a:r>
          </a:p>
          <a:p>
            <a:r>
              <a:rPr lang="nl-NL" dirty="0" smtClean="0"/>
              <a:t>Maluspunten voor dubbele persoonlijke roostering</a:t>
            </a:r>
          </a:p>
          <a:p>
            <a:r>
              <a:rPr lang="nl-NL" dirty="0" smtClean="0"/>
              <a:t>Maluspunten voor overboeking</a:t>
            </a:r>
          </a:p>
          <a:p>
            <a:r>
              <a:rPr lang="nl-NL" dirty="0" smtClean="0"/>
              <a:t>Maluspunten voor slechte spreiding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45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trike="sngStrike" dirty="0" smtClean="0"/>
              <a:t>Vind clusters van </a:t>
            </a:r>
            <a:r>
              <a:rPr lang="nl-NL" strike="sngStrike" dirty="0" smtClean="0"/>
              <a:t>studenten </a:t>
            </a:r>
            <a:r>
              <a:rPr lang="nl-NL" strike="sngStrike" dirty="0" smtClean="0">
                <a:sym typeface="Wingdings" panose="05000000000000000000" pitchFamily="2" charset="2"/>
              </a:rPr>
              <a:t></a:t>
            </a:r>
            <a:r>
              <a:rPr lang="nl-NL" dirty="0" smtClean="0">
                <a:sym typeface="Wingdings" panose="05000000000000000000" pitchFamily="2" charset="2"/>
              </a:rPr>
              <a:t> Later misschien weer oppakken?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Goede datastructuur is </a:t>
            </a:r>
            <a:r>
              <a:rPr lang="nl-NL" dirty="0" err="1" smtClean="0">
                <a:sym typeface="Wingdings" panose="05000000000000000000" pitchFamily="2" charset="2"/>
              </a:rPr>
              <a:t>key</a:t>
            </a:r>
            <a:r>
              <a:rPr lang="nl-NL" dirty="0" smtClean="0">
                <a:sym typeface="Wingdings" panose="05000000000000000000" pitchFamily="2" charset="2"/>
              </a:rPr>
              <a:t>!</a:t>
            </a:r>
            <a:endParaRPr lang="nl-NL" dirty="0">
              <a:sym typeface="Wingdings" panose="05000000000000000000" pitchFamily="2" charset="2"/>
            </a:endParaRP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90923"/>
              </p:ext>
            </p:extLst>
          </p:nvPr>
        </p:nvGraphicFramePr>
        <p:xfrm>
          <a:off x="1388056" y="3501503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Opbouw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Optimalisatie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Random (bijna</a:t>
                      </a:r>
                      <a:r>
                        <a:rPr lang="nl-NL" baseline="0" dirty="0" smtClean="0"/>
                        <a:t> klaar!)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Hill</a:t>
                      </a:r>
                      <a:r>
                        <a:rPr lang="nl-NL" baseline="0" dirty="0" smtClean="0"/>
                        <a:t> Climbing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 first (brute force?)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Simulated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Annealing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Genetic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Algorithm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</TotalTime>
  <Words>160</Words>
  <Application>Microsoft Office PowerPoint</Application>
  <PresentationFormat>Breedbeeld</PresentationFormat>
  <Paragraphs>48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Scheduling Lectures</vt:lpstr>
      <vt:lpstr>Challenge</vt:lpstr>
      <vt:lpstr>Goal</vt:lpstr>
      <vt:lpstr>Design structuur</vt:lpstr>
      <vt:lpstr>Vakconnection</vt:lpstr>
      <vt:lpstr>Goal</vt:lpstr>
      <vt:lpstr>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Lectures</dc:title>
  <dc:creator>Thomas van der Veen</dc:creator>
  <cp:lastModifiedBy>Jonathan Jeroen Beekman</cp:lastModifiedBy>
  <cp:revision>12</cp:revision>
  <dcterms:created xsi:type="dcterms:W3CDTF">2015-10-30T10:17:45Z</dcterms:created>
  <dcterms:modified xsi:type="dcterms:W3CDTF">2015-11-13T14:02:24Z</dcterms:modified>
</cp:coreProperties>
</file>