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Map2" TargetMode="External"/></Relationships>
</file>

<file path=ppt/charts/chart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Blad1!$A$1:$A$31</cx:f>
        <cx:lvl ptCount="31" formatCode="Standaard">
          <cx:pt idx="0">27</cx:pt>
          <cx:pt idx="1">24</cx:pt>
          <cx:pt idx="2">27</cx:pt>
          <cx:pt idx="3">24</cx:pt>
          <cx:pt idx="4">15</cx:pt>
          <cx:pt idx="5">30</cx:pt>
          <cx:pt idx="6">21</cx:pt>
          <cx:pt idx="7">21</cx:pt>
          <cx:pt idx="8">28</cx:pt>
          <cx:pt idx="9">26</cx:pt>
          <cx:pt idx="10">26</cx:pt>
          <cx:pt idx="11">30</cx:pt>
          <cx:pt idx="12">27</cx:pt>
          <cx:pt idx="13">29</cx:pt>
          <cx:pt idx="14">25</cx:pt>
          <cx:pt idx="15">23</cx:pt>
          <cx:pt idx="16">30</cx:pt>
          <cx:pt idx="17">29</cx:pt>
          <cx:pt idx="18">21</cx:pt>
          <cx:pt idx="19">29</cx:pt>
          <cx:pt idx="20">23</cx:pt>
          <cx:pt idx="21">30</cx:pt>
          <cx:pt idx="22">27</cx:pt>
          <cx:pt idx="23">29</cx:pt>
          <cx:pt idx="24">28</cx:pt>
          <cx:pt idx="25">29</cx:pt>
          <cx:pt idx="26">25</cx:pt>
          <cx:pt idx="27">28</cx:pt>
          <cx:pt idx="28">22</cx:pt>
          <cx:pt idx="29">26</cx:pt>
          <cx:pt idx="30">25</cx:pt>
        </cx:lvl>
      </cx:numDim>
    </cx:data>
  </cx:chartData>
  <cx:chart>
    <cx:title pos="t" align="ctr" overlay="0"/>
    <cx:plotArea>
      <cx:plotAreaRegion>
        <cx:series layoutId="clusteredColumn" uniqueId="{73B41A1A-F5C8-41C6-8B14-F36DF55A8950}"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Scheduling</a:t>
            </a:r>
            <a:r>
              <a:rPr lang="nl-NL" dirty="0" smtClean="0"/>
              <a:t> </a:t>
            </a:r>
            <a:r>
              <a:rPr lang="nl-NL" dirty="0" err="1" smtClean="0"/>
              <a:t>Lectures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Jonathan Jeroen Beekman</a:t>
            </a:r>
          </a:p>
          <a:p>
            <a:r>
              <a:rPr lang="nl-NL" dirty="0" smtClean="0"/>
              <a:t>Thomas van der Veen</a:t>
            </a:r>
          </a:p>
          <a:p>
            <a:pPr algn="r"/>
            <a:r>
              <a:rPr lang="nl-NL" dirty="0" smtClean="0"/>
              <a:t>Heuristieken 2015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357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31 vakken</a:t>
            </a:r>
          </a:p>
          <a:p>
            <a:pPr lvl="1"/>
            <a:r>
              <a:rPr lang="nl-NL" dirty="0" smtClean="0"/>
              <a:t>39 Hoorcolleges</a:t>
            </a:r>
          </a:p>
          <a:p>
            <a:pPr lvl="1"/>
            <a:r>
              <a:rPr lang="nl-NL" dirty="0" smtClean="0"/>
              <a:t>16 werkgroepen</a:t>
            </a:r>
          </a:p>
          <a:p>
            <a:pPr lvl="1"/>
            <a:r>
              <a:rPr lang="nl-NL" dirty="0" smtClean="0"/>
              <a:t>17 Practica</a:t>
            </a:r>
          </a:p>
          <a:p>
            <a:pPr lvl="1"/>
            <a:r>
              <a:rPr lang="nl-NL" dirty="0" smtClean="0">
                <a:sym typeface="Wingdings" panose="05000000000000000000" pitchFamily="2" charset="2"/>
              </a:rPr>
              <a:t> 72 Zaalsloten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140 zaalsloten rooster (zeven zalen)</a:t>
            </a:r>
          </a:p>
          <a:p>
            <a:r>
              <a:rPr lang="nl-NL" dirty="0" smtClean="0">
                <a:sym typeface="Wingdings" panose="05000000000000000000" pitchFamily="2" charset="2"/>
              </a:rPr>
              <a:t>610 studenten</a:t>
            </a:r>
          </a:p>
          <a:p>
            <a:endParaRPr lang="nl-NL" dirty="0" smtClean="0">
              <a:sym typeface="Wingdings" panose="05000000000000000000" pitchFamily="2" charset="2"/>
            </a:endParaRP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33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Vind clusters van studenten (bijv. 4 clusters?) die veel dezelfde vakken volgen</a:t>
            </a:r>
          </a:p>
          <a:p>
            <a:pPr marL="457200" lvl="1" indent="0">
              <a:buNone/>
            </a:pP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smtClean="0"/>
              <a:t>cluster vakken die veel studenten met dezelfde vakken bevatten</a:t>
            </a:r>
          </a:p>
          <a:p>
            <a:r>
              <a:rPr lang="nl-NL" u="sng" dirty="0" smtClean="0"/>
              <a:t>Eerste roostering</a:t>
            </a:r>
            <a:r>
              <a:rPr lang="nl-NL" dirty="0" smtClean="0"/>
              <a:t> per cluster, waarbij conflicten verboden zijn</a:t>
            </a:r>
          </a:p>
          <a:p>
            <a:r>
              <a:rPr lang="nl-NL" u="sng" dirty="0" smtClean="0"/>
              <a:t>Tweede roostering</a:t>
            </a:r>
            <a:r>
              <a:rPr lang="nl-NL" dirty="0" smtClean="0"/>
              <a:t> waarbij roosters worden samengevoegd</a:t>
            </a:r>
          </a:p>
          <a:p>
            <a:pPr lvl="1"/>
            <a:r>
              <a:rPr lang="nl-NL" dirty="0" smtClean="0"/>
              <a:t>Hill </a:t>
            </a:r>
            <a:r>
              <a:rPr lang="nl-NL" dirty="0" err="1" smtClean="0"/>
              <a:t>climbing</a:t>
            </a:r>
            <a:r>
              <a:rPr lang="nl-NL" dirty="0" smtClean="0"/>
              <a:t>? Optimalisatie van de punten van het rooster</a:t>
            </a:r>
          </a:p>
        </p:txBody>
      </p:sp>
    </p:spTree>
    <p:extLst>
      <p:ext uri="{BB962C8B-B14F-4D97-AF65-F5344CB8AC3E}">
        <p14:creationId xmlns:p14="http://schemas.microsoft.com/office/powerpoint/2010/main" val="723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0"/>
            <a:ext cx="12192000" cy="700626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459" y="122130"/>
            <a:ext cx="9905998" cy="1478570"/>
          </a:xfrm>
        </p:spPr>
        <p:txBody>
          <a:bodyPr/>
          <a:lstStyle/>
          <a:p>
            <a:r>
              <a:rPr lang="nl-NL" dirty="0" smtClean="0">
                <a:solidFill>
                  <a:srgbClr val="FF0000"/>
                </a:solidFill>
              </a:rPr>
              <a:t>Clustering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Vakconnection</a:t>
            </a:r>
            <a:endParaRPr lang="nl-NL"/>
          </a:p>
        </p:txBody>
      </p:sp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6" name="Tijdelijke aanduiding voor inhoud 5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141413" y="2249488"/>
              <a:ext cx="9906000" cy="3541712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Tijdelijke aanduiding voor inhoud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413" y="2249488"/>
                <a:ext cx="9906000" cy="35417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38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Eerste roostering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Van grote naar kleinere vakken de hoorcolleges inroosteren</a:t>
            </a:r>
          </a:p>
          <a:p>
            <a:r>
              <a:rPr lang="nl-NL" dirty="0" smtClean="0"/>
              <a:t>Rooster aanvullen met werkcolleges en </a:t>
            </a:r>
            <a:r>
              <a:rPr lang="nl-NL" dirty="0" err="1" smtClean="0"/>
              <a:t>praktica</a:t>
            </a:r>
            <a:endParaRPr lang="nl-NL" dirty="0" smtClean="0"/>
          </a:p>
          <a:p>
            <a:pPr lvl="1"/>
            <a:r>
              <a:rPr lang="nl-NL" dirty="0" smtClean="0"/>
              <a:t>Deze mogen over meerdere, kleinere zalen verdeeld worden!</a:t>
            </a:r>
          </a:p>
          <a:p>
            <a:r>
              <a:rPr lang="nl-NL" dirty="0" smtClean="0"/>
              <a:t>Conflicten minimaliseren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90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Design structuur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Gebruik pythons OOP en open source clusteralgoritmes</a:t>
            </a:r>
          </a:p>
          <a:p>
            <a:r>
              <a:rPr lang="nl-NL" dirty="0" smtClean="0"/>
              <a:t>Classes:</a:t>
            </a:r>
          </a:p>
          <a:p>
            <a:pPr lvl="1"/>
            <a:r>
              <a:rPr lang="nl-NL" dirty="0" smtClean="0"/>
              <a:t>Vakken</a:t>
            </a:r>
          </a:p>
          <a:p>
            <a:pPr lvl="2"/>
            <a:r>
              <a:rPr lang="nl-NL" dirty="0" smtClean="0"/>
              <a:t>Overboek-, spreiding- en tijdslot-conflicten</a:t>
            </a:r>
            <a:endParaRPr lang="nl-NL" dirty="0"/>
          </a:p>
          <a:p>
            <a:pPr lvl="1"/>
            <a:r>
              <a:rPr lang="nl-NL" dirty="0" smtClean="0"/>
              <a:t>Studenten</a:t>
            </a:r>
          </a:p>
          <a:p>
            <a:pPr lvl="2"/>
            <a:r>
              <a:rPr lang="nl-NL" dirty="0" smtClean="0"/>
              <a:t>Tijdslot-conflicten</a:t>
            </a:r>
          </a:p>
          <a:p>
            <a:pPr lvl="1"/>
            <a:r>
              <a:rPr lang="nl-NL" dirty="0" smtClean="0"/>
              <a:t>Zaalsloten</a:t>
            </a:r>
          </a:p>
          <a:p>
            <a:pPr lvl="2"/>
            <a:r>
              <a:rPr lang="nl-NL" dirty="0" smtClean="0"/>
              <a:t>Bevat zalen en tijden</a:t>
            </a:r>
          </a:p>
          <a:p>
            <a:pPr lvl="1"/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1750422" y="3239589"/>
            <a:ext cx="5486401" cy="249936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21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99</TotalTime>
  <Words>137</Words>
  <Application>Microsoft Office PowerPoint</Application>
  <PresentationFormat>Breedbeeld</PresentationFormat>
  <Paragraphs>36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</vt:lpstr>
      <vt:lpstr>Scheduling Lectures</vt:lpstr>
      <vt:lpstr>Challenge</vt:lpstr>
      <vt:lpstr>Approach</vt:lpstr>
      <vt:lpstr>Clustering</vt:lpstr>
      <vt:lpstr>Vakconnection</vt:lpstr>
      <vt:lpstr>Eerste roostering</vt:lpstr>
      <vt:lpstr>Design structuur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Lectures</dc:title>
  <dc:creator>Thomas van der Veen</dc:creator>
  <cp:lastModifiedBy>Thomas van der Veen</cp:lastModifiedBy>
  <cp:revision>5</cp:revision>
  <dcterms:created xsi:type="dcterms:W3CDTF">2015-10-30T10:17:45Z</dcterms:created>
  <dcterms:modified xsi:type="dcterms:W3CDTF">2015-10-30T11:57:11Z</dcterms:modified>
</cp:coreProperties>
</file>